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34"/>
  </p:notesMasterIdLst>
  <p:handoutMasterIdLst>
    <p:handoutMasterId r:id="rId35"/>
  </p:handoutMasterIdLst>
  <p:sldIdLst>
    <p:sldId id="256" r:id="rId2"/>
    <p:sldId id="257" r:id="rId3"/>
    <p:sldId id="273" r:id="rId4"/>
    <p:sldId id="274" r:id="rId5"/>
    <p:sldId id="276" r:id="rId6"/>
    <p:sldId id="258" r:id="rId7"/>
    <p:sldId id="262" r:id="rId8"/>
    <p:sldId id="263" r:id="rId9"/>
    <p:sldId id="264" r:id="rId10"/>
    <p:sldId id="265" r:id="rId11"/>
    <p:sldId id="266" r:id="rId12"/>
    <p:sldId id="267" r:id="rId13"/>
    <p:sldId id="268" r:id="rId14"/>
    <p:sldId id="269" r:id="rId15"/>
    <p:sldId id="270" r:id="rId16"/>
    <p:sldId id="271" r:id="rId17"/>
    <p:sldId id="277" r:id="rId18"/>
    <p:sldId id="278" r:id="rId19"/>
    <p:sldId id="279" r:id="rId20"/>
    <p:sldId id="285" r:id="rId21"/>
    <p:sldId id="286" r:id="rId22"/>
    <p:sldId id="280" r:id="rId23"/>
    <p:sldId id="282" r:id="rId24"/>
    <p:sldId id="287" r:id="rId25"/>
    <p:sldId id="283" r:id="rId26"/>
    <p:sldId id="284" r:id="rId27"/>
    <p:sldId id="272" r:id="rId28"/>
    <p:sldId id="275" r:id="rId29"/>
    <p:sldId id="288" r:id="rId30"/>
    <p:sldId id="289" r:id="rId31"/>
    <p:sldId id="290" r:id="rId32"/>
    <p:sldId id="291" r:id="rId33"/>
  </p:sldIdLst>
  <p:sldSz cx="12192000" cy="6858000"/>
  <p:notesSz cx="6735763" cy="9866313"/>
  <p:defaultTextStyle>
    <a:defPPr>
      <a:defRPr lang="en-US"/>
    </a:defPPr>
    <a:lvl1pPr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5pPr>
    <a:lvl6pPr marL="2286000" algn="l" defTabSz="914400" rtl="0" eaLnBrk="1" latinLnBrk="0" hangingPunct="1">
      <a:defRPr kern="1200">
        <a:solidFill>
          <a:schemeClr val="tx1"/>
        </a:solidFill>
        <a:latin typeface="Trebuchet MS" panose="020B0603020202020204" pitchFamily="34" charset="0"/>
        <a:ea typeface="+mn-ea"/>
        <a:cs typeface="+mn-cs"/>
      </a:defRPr>
    </a:lvl6pPr>
    <a:lvl7pPr marL="2743200" algn="l" defTabSz="914400" rtl="0" eaLnBrk="1" latinLnBrk="0" hangingPunct="1">
      <a:defRPr kern="1200">
        <a:solidFill>
          <a:schemeClr val="tx1"/>
        </a:solidFill>
        <a:latin typeface="Trebuchet MS" panose="020B0603020202020204" pitchFamily="34" charset="0"/>
        <a:ea typeface="+mn-ea"/>
        <a:cs typeface="+mn-cs"/>
      </a:defRPr>
    </a:lvl7pPr>
    <a:lvl8pPr marL="3200400" algn="l" defTabSz="914400" rtl="0" eaLnBrk="1" latinLnBrk="0" hangingPunct="1">
      <a:defRPr kern="1200">
        <a:solidFill>
          <a:schemeClr val="tx1"/>
        </a:solidFill>
        <a:latin typeface="Trebuchet MS" panose="020B0603020202020204" pitchFamily="34" charset="0"/>
        <a:ea typeface="+mn-ea"/>
        <a:cs typeface="+mn-cs"/>
      </a:defRPr>
    </a:lvl8pPr>
    <a:lvl9pPr marL="3657600" algn="l" defTabSz="914400" rtl="0" eaLnBrk="1" latinLnBrk="0" hangingPunct="1">
      <a:defRPr kern="1200">
        <a:solidFill>
          <a:schemeClr val="tx1"/>
        </a:solidFill>
        <a:latin typeface="Trebuchet MS" panose="020B0603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150" d="100"/>
          <a:sy n="150" d="100"/>
        </p:scale>
        <p:origin x="-2784" y="-12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handoutMaster" Target="handoutMasters/handout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956350-0025-664D-903D-5F2345CC3D8F}" type="doc">
      <dgm:prSet loTypeId="urn:microsoft.com/office/officeart/2005/8/layout/orgChart1" loCatId="" qsTypeId="urn:microsoft.com/office/officeart/2005/8/quickstyle/simple4" qsCatId="simple" csTypeId="urn:microsoft.com/office/officeart/2005/8/colors/accent1_2" csCatId="accent1" phldr="1"/>
      <dgm:spPr/>
      <dgm:t>
        <a:bodyPr/>
        <a:lstStyle/>
        <a:p>
          <a:endParaRPr lang="en-US"/>
        </a:p>
      </dgm:t>
    </dgm:pt>
    <dgm:pt modelId="{ED6FDF44-5EC8-0E41-ACCE-E4A25A02E5F5}" type="asst">
      <dgm:prSet phldrT="[Text]" custT="1"/>
      <dgm:spPr/>
      <dgm:t>
        <a:bodyPr/>
        <a:lstStyle/>
        <a:p>
          <a:r>
            <a:rPr lang="en-US" sz="2000" dirty="0" err="1" smtClean="0"/>
            <a:t>Președintele</a:t>
          </a:r>
          <a:endParaRPr lang="en-US" sz="2000" dirty="0" smtClean="0"/>
        </a:p>
        <a:p>
          <a:r>
            <a:rPr lang="en-US" sz="2000" dirty="0" smtClean="0"/>
            <a:t>anterior al AICPS</a:t>
          </a:r>
          <a:endParaRPr lang="en-US" sz="2000" dirty="0"/>
        </a:p>
      </dgm:t>
    </dgm:pt>
    <dgm:pt modelId="{85428F2F-0A6B-5A49-876D-0373FD393D04}" type="parTrans" cxnId="{10599E1B-841E-2A40-BA67-B4BD68E1CE9A}">
      <dgm:prSet/>
      <dgm:spPr/>
      <dgm:t>
        <a:bodyPr/>
        <a:lstStyle/>
        <a:p>
          <a:endParaRPr lang="en-US"/>
        </a:p>
      </dgm:t>
    </dgm:pt>
    <dgm:pt modelId="{13331F3F-AE1B-0949-BF4A-41F1958CE691}" type="sibTrans" cxnId="{10599E1B-841E-2A40-BA67-B4BD68E1CE9A}">
      <dgm:prSet/>
      <dgm:spPr/>
      <dgm:t>
        <a:bodyPr/>
        <a:lstStyle/>
        <a:p>
          <a:endParaRPr lang="en-US"/>
        </a:p>
      </dgm:t>
    </dgm:pt>
    <dgm:pt modelId="{7AA94E12-2E71-C040-8805-6B88E2B38C83}">
      <dgm:prSet phldrT="[Text]"/>
      <dgm:spPr/>
      <dgm:t>
        <a:bodyPr/>
        <a:lstStyle/>
        <a:p>
          <a:r>
            <a:rPr lang="en-US" dirty="0" err="1" smtClean="0"/>
            <a:t>Organizare</a:t>
          </a:r>
          <a:r>
            <a:rPr lang="en-US" dirty="0" err="1" smtClean="0"/>
            <a:t>-Administrare</a:t>
          </a:r>
          <a:endParaRPr lang="en-US" dirty="0"/>
        </a:p>
      </dgm:t>
    </dgm:pt>
    <dgm:pt modelId="{320F7CA0-9472-744E-8954-6EF01C87C7F6}" type="parTrans" cxnId="{1817E2FE-85E6-8046-9E9B-4637EFA6CD72}">
      <dgm:prSet/>
      <dgm:spPr/>
      <dgm:t>
        <a:bodyPr/>
        <a:lstStyle/>
        <a:p>
          <a:endParaRPr lang="en-US"/>
        </a:p>
      </dgm:t>
    </dgm:pt>
    <dgm:pt modelId="{9A281549-9106-BC43-9C0F-C86A9F01579E}" type="sibTrans" cxnId="{1817E2FE-85E6-8046-9E9B-4637EFA6CD72}">
      <dgm:prSet/>
      <dgm:spPr/>
      <dgm:t>
        <a:bodyPr/>
        <a:lstStyle/>
        <a:p>
          <a:endParaRPr lang="en-US"/>
        </a:p>
      </dgm:t>
    </dgm:pt>
    <dgm:pt modelId="{6F14F95F-F2A6-6E49-91EA-9C5428E02630}">
      <dgm:prSet phldrT="[Text]"/>
      <dgm:spPr/>
      <dgm:t>
        <a:bodyPr/>
        <a:lstStyle/>
        <a:p>
          <a:r>
            <a:rPr lang="en-US" dirty="0" err="1" smtClean="0"/>
            <a:t>Comunicare</a:t>
          </a:r>
          <a:endParaRPr lang="en-US" dirty="0"/>
        </a:p>
      </dgm:t>
    </dgm:pt>
    <dgm:pt modelId="{1E4A9E85-18D6-2A4D-AFDC-0FB8FDDA47F0}" type="parTrans" cxnId="{CE43937A-6DC9-3C41-BBFA-FA9F200C8133}">
      <dgm:prSet/>
      <dgm:spPr/>
      <dgm:t>
        <a:bodyPr/>
        <a:lstStyle/>
        <a:p>
          <a:endParaRPr lang="en-US"/>
        </a:p>
      </dgm:t>
    </dgm:pt>
    <dgm:pt modelId="{ED2EF745-CFF6-1F4A-8343-FB5868193AFB}" type="sibTrans" cxnId="{CE43937A-6DC9-3C41-BBFA-FA9F200C8133}">
      <dgm:prSet/>
      <dgm:spPr/>
      <dgm:t>
        <a:bodyPr/>
        <a:lstStyle/>
        <a:p>
          <a:endParaRPr lang="en-US"/>
        </a:p>
      </dgm:t>
    </dgm:pt>
    <dgm:pt modelId="{C2BC0F45-A184-6E44-8DC6-613C9C9F8C50}">
      <dgm:prSet phldrT="[Text]"/>
      <dgm:spPr/>
      <dgm:t>
        <a:bodyPr/>
        <a:lstStyle/>
        <a:p>
          <a:r>
            <a:rPr lang="en-US" dirty="0" err="1" smtClean="0"/>
            <a:t>Certificare</a:t>
          </a:r>
          <a:endParaRPr lang="en-US" dirty="0"/>
        </a:p>
      </dgm:t>
    </dgm:pt>
    <dgm:pt modelId="{ACA5C265-9AA3-EF46-AFE2-7D1E79298373}" type="parTrans" cxnId="{A2C1E80D-8695-024A-BB5F-7B9B8EBA14D6}">
      <dgm:prSet/>
      <dgm:spPr/>
      <dgm:t>
        <a:bodyPr/>
        <a:lstStyle/>
        <a:p>
          <a:endParaRPr lang="en-US"/>
        </a:p>
      </dgm:t>
    </dgm:pt>
    <dgm:pt modelId="{C18C5BCD-A020-D345-9ACE-4BBCB3D1F742}" type="sibTrans" cxnId="{A2C1E80D-8695-024A-BB5F-7B9B8EBA14D6}">
      <dgm:prSet/>
      <dgm:spPr/>
      <dgm:t>
        <a:bodyPr/>
        <a:lstStyle/>
        <a:p>
          <a:endParaRPr lang="en-US"/>
        </a:p>
      </dgm:t>
    </dgm:pt>
    <dgm:pt modelId="{E31F636B-92DD-8A42-802C-61ACE545E5F5}">
      <dgm:prSet phldrT="[Text]" custT="1"/>
      <dgm:spPr>
        <a:solidFill>
          <a:schemeClr val="bg1"/>
        </a:solidFill>
      </dgm:spPr>
      <dgm:t>
        <a:bodyPr/>
        <a:lstStyle/>
        <a:p>
          <a:r>
            <a:rPr lang="en-US" sz="2000" b="1" cap="none" spc="0"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COMITETUL EXECUTIV AL AICPS</a:t>
          </a:r>
          <a:endParaRPr lang="en-US" sz="2000" b="1" cap="none" spc="0"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endParaRPr>
        </a:p>
      </dgm:t>
    </dgm:pt>
    <dgm:pt modelId="{41A241B3-4230-E44C-BB98-5E2EE7E45A33}" type="sibTrans" cxnId="{616ED02E-0D6E-9743-BF8A-F0DA412E0EAE}">
      <dgm:prSet/>
      <dgm:spPr/>
      <dgm:t>
        <a:bodyPr/>
        <a:lstStyle/>
        <a:p>
          <a:endParaRPr lang="en-US"/>
        </a:p>
      </dgm:t>
    </dgm:pt>
    <dgm:pt modelId="{A70552E4-5904-514D-9341-DB15316AA429}" type="parTrans" cxnId="{616ED02E-0D6E-9743-BF8A-F0DA412E0EAE}">
      <dgm:prSet/>
      <dgm:spPr/>
      <dgm:t>
        <a:bodyPr/>
        <a:lstStyle/>
        <a:p>
          <a:endParaRPr lang="en-US"/>
        </a:p>
      </dgm:t>
    </dgm:pt>
    <dgm:pt modelId="{092548E3-8558-2F4F-B66C-19E3D6570988}">
      <dgm:prSet phldrT="[Text]" custT="1"/>
      <dgm:spPr/>
      <dgm:t>
        <a:bodyPr/>
        <a:lstStyle/>
        <a:p>
          <a:r>
            <a:rPr lang="en-US" sz="2000" dirty="0" err="1" smtClean="0"/>
            <a:t>Președintele</a:t>
          </a:r>
          <a:r>
            <a:rPr lang="en-US" sz="2000" dirty="0" smtClean="0"/>
            <a:t> AICPS</a:t>
          </a:r>
          <a:endParaRPr lang="en-US" sz="2000" dirty="0"/>
        </a:p>
      </dgm:t>
    </dgm:pt>
    <dgm:pt modelId="{39E25AAC-1041-3448-99AB-4F83F437F85D}" type="parTrans" cxnId="{1ADCB1D3-0C17-5242-8E61-898BB583D824}">
      <dgm:prSet/>
      <dgm:spPr/>
      <dgm:t>
        <a:bodyPr/>
        <a:lstStyle/>
        <a:p>
          <a:endParaRPr lang="en-US"/>
        </a:p>
      </dgm:t>
    </dgm:pt>
    <dgm:pt modelId="{A01C8605-5113-4940-A4B1-7B622EA05087}" type="sibTrans" cxnId="{1ADCB1D3-0C17-5242-8E61-898BB583D824}">
      <dgm:prSet/>
      <dgm:spPr/>
      <dgm:t>
        <a:bodyPr/>
        <a:lstStyle/>
        <a:p>
          <a:endParaRPr lang="en-US"/>
        </a:p>
      </dgm:t>
    </dgm:pt>
    <dgm:pt modelId="{9E260F2D-C622-D040-994B-42A10517E3B2}">
      <dgm:prSet phldrT="[Text]"/>
      <dgm:spPr/>
      <dgm:t>
        <a:bodyPr/>
        <a:lstStyle/>
        <a:p>
          <a:r>
            <a:rPr lang="en-US" dirty="0" err="1" smtClean="0"/>
            <a:t>Relațiile</a:t>
          </a:r>
          <a:r>
            <a:rPr lang="en-US" dirty="0" smtClean="0"/>
            <a:t> cu </a:t>
          </a:r>
          <a:r>
            <a:rPr lang="en-US" dirty="0" err="1" smtClean="0"/>
            <a:t>terții</a:t>
          </a:r>
          <a:endParaRPr lang="en-US" dirty="0"/>
        </a:p>
      </dgm:t>
    </dgm:pt>
    <dgm:pt modelId="{00EFFC48-16B5-0944-9235-EE0745956CF4}" type="parTrans" cxnId="{C3A997F2-01D7-8D40-8713-5B81663E9CFE}">
      <dgm:prSet/>
      <dgm:spPr/>
      <dgm:t>
        <a:bodyPr/>
        <a:lstStyle/>
        <a:p>
          <a:endParaRPr lang="en-US"/>
        </a:p>
      </dgm:t>
    </dgm:pt>
    <dgm:pt modelId="{6927F422-A04A-7940-A46C-E4BAAEC04B0F}" type="sibTrans" cxnId="{C3A997F2-01D7-8D40-8713-5B81663E9CFE}">
      <dgm:prSet/>
      <dgm:spPr/>
      <dgm:t>
        <a:bodyPr/>
        <a:lstStyle/>
        <a:p>
          <a:endParaRPr lang="en-US"/>
        </a:p>
      </dgm:t>
    </dgm:pt>
    <dgm:pt modelId="{2494A519-BA00-2F42-BBFF-D4045D5283CC}">
      <dgm:prSet phldrT="[Text]"/>
      <dgm:spPr/>
      <dgm:t>
        <a:bodyPr/>
        <a:lstStyle/>
        <a:p>
          <a:r>
            <a:rPr lang="en-US" dirty="0" err="1" smtClean="0"/>
            <a:t>Tehnic</a:t>
          </a:r>
          <a:endParaRPr lang="en-US" dirty="0"/>
        </a:p>
      </dgm:t>
    </dgm:pt>
    <dgm:pt modelId="{65D73504-FA34-7646-A86C-A0F5BC9E3086}" type="parTrans" cxnId="{C28C189D-9AF4-8C4F-B13A-BE65E4B4BD4A}">
      <dgm:prSet/>
      <dgm:spPr/>
      <dgm:t>
        <a:bodyPr/>
        <a:lstStyle/>
        <a:p>
          <a:endParaRPr lang="en-US"/>
        </a:p>
      </dgm:t>
    </dgm:pt>
    <dgm:pt modelId="{3821D3BF-6655-0C40-96B7-2645D2192FEC}" type="sibTrans" cxnId="{C28C189D-9AF4-8C4F-B13A-BE65E4B4BD4A}">
      <dgm:prSet/>
      <dgm:spPr/>
      <dgm:t>
        <a:bodyPr/>
        <a:lstStyle/>
        <a:p>
          <a:endParaRPr lang="en-US"/>
        </a:p>
      </dgm:t>
    </dgm:pt>
    <dgm:pt modelId="{D1A6A0D3-033B-8B4B-A0A5-1D2CD8594ED4}" type="pres">
      <dgm:prSet presAssocID="{FE956350-0025-664D-903D-5F2345CC3D8F}" presName="hierChild1" presStyleCnt="0">
        <dgm:presLayoutVars>
          <dgm:orgChart val="1"/>
          <dgm:chPref val="1"/>
          <dgm:dir/>
          <dgm:animOne val="branch"/>
          <dgm:animLvl val="lvl"/>
          <dgm:resizeHandles/>
        </dgm:presLayoutVars>
      </dgm:prSet>
      <dgm:spPr/>
      <dgm:t>
        <a:bodyPr/>
        <a:lstStyle/>
        <a:p>
          <a:endParaRPr lang="en-US"/>
        </a:p>
      </dgm:t>
    </dgm:pt>
    <dgm:pt modelId="{272E5EA1-A2FD-2F45-A80C-7F37A0911336}" type="pres">
      <dgm:prSet presAssocID="{E31F636B-92DD-8A42-802C-61ACE545E5F5}" presName="hierRoot1" presStyleCnt="0">
        <dgm:presLayoutVars>
          <dgm:hierBranch val="init"/>
        </dgm:presLayoutVars>
      </dgm:prSet>
      <dgm:spPr/>
    </dgm:pt>
    <dgm:pt modelId="{D18B222C-C3BD-8B4F-A624-86DC54DDB337}" type="pres">
      <dgm:prSet presAssocID="{E31F636B-92DD-8A42-802C-61ACE545E5F5}" presName="rootComposite1" presStyleCnt="0"/>
      <dgm:spPr/>
    </dgm:pt>
    <dgm:pt modelId="{6BFEFDF3-DBA7-9440-9075-2706A77376A9}" type="pres">
      <dgm:prSet presAssocID="{E31F636B-92DD-8A42-802C-61ACE545E5F5}" presName="rootText1" presStyleLbl="node0" presStyleIdx="0" presStyleCnt="2" custScaleX="239554" custScaleY="118788" custLinFactX="100000" custLinFactY="-80028" custLinFactNeighborX="112255" custLinFactNeighborY="-100000">
        <dgm:presLayoutVars>
          <dgm:chPref val="3"/>
        </dgm:presLayoutVars>
      </dgm:prSet>
      <dgm:spPr/>
      <dgm:t>
        <a:bodyPr/>
        <a:lstStyle/>
        <a:p>
          <a:endParaRPr lang="en-US"/>
        </a:p>
      </dgm:t>
    </dgm:pt>
    <dgm:pt modelId="{069C9B8F-0EAF-AF4F-BC07-F764CD1342E3}" type="pres">
      <dgm:prSet presAssocID="{E31F636B-92DD-8A42-802C-61ACE545E5F5}" presName="rootConnector1" presStyleLbl="node1" presStyleIdx="0" presStyleCnt="0"/>
      <dgm:spPr/>
      <dgm:t>
        <a:bodyPr/>
        <a:lstStyle/>
        <a:p>
          <a:endParaRPr lang="en-US"/>
        </a:p>
      </dgm:t>
    </dgm:pt>
    <dgm:pt modelId="{FF62EF25-4434-6942-AA6A-12AB8F573A4B}" type="pres">
      <dgm:prSet presAssocID="{E31F636B-92DD-8A42-802C-61ACE545E5F5}" presName="hierChild2" presStyleCnt="0"/>
      <dgm:spPr/>
    </dgm:pt>
    <dgm:pt modelId="{6B34968F-DE31-CB41-8AEB-935C648ED4C6}" type="pres">
      <dgm:prSet presAssocID="{E31F636B-92DD-8A42-802C-61ACE545E5F5}" presName="hierChild3" presStyleCnt="0"/>
      <dgm:spPr/>
    </dgm:pt>
    <dgm:pt modelId="{120D9537-79B3-C442-87D6-AA162934AF27}" type="pres">
      <dgm:prSet presAssocID="{092548E3-8558-2F4F-B66C-19E3D6570988}" presName="hierRoot1" presStyleCnt="0">
        <dgm:presLayoutVars>
          <dgm:hierBranch val="init"/>
        </dgm:presLayoutVars>
      </dgm:prSet>
      <dgm:spPr/>
    </dgm:pt>
    <dgm:pt modelId="{64E6F927-41C9-3249-9976-6B50602704CB}" type="pres">
      <dgm:prSet presAssocID="{092548E3-8558-2F4F-B66C-19E3D6570988}" presName="rootComposite1" presStyleCnt="0"/>
      <dgm:spPr/>
    </dgm:pt>
    <dgm:pt modelId="{25E8E000-D8F9-3746-B281-ECA4559936B2}" type="pres">
      <dgm:prSet presAssocID="{092548E3-8558-2F4F-B66C-19E3D6570988}" presName="rootText1" presStyleLbl="node0" presStyleIdx="1" presStyleCnt="2" custScaleX="234569" custScaleY="117996" custLinFactNeighborX="-48445" custLinFactNeighborY="-11291">
        <dgm:presLayoutVars>
          <dgm:chPref val="3"/>
        </dgm:presLayoutVars>
      </dgm:prSet>
      <dgm:spPr/>
      <dgm:t>
        <a:bodyPr/>
        <a:lstStyle/>
        <a:p>
          <a:endParaRPr lang="en-US"/>
        </a:p>
      </dgm:t>
    </dgm:pt>
    <dgm:pt modelId="{7B890BE7-D9FC-ED4C-979A-F59A3604AEDD}" type="pres">
      <dgm:prSet presAssocID="{092548E3-8558-2F4F-B66C-19E3D6570988}" presName="rootConnector1" presStyleLbl="node1" presStyleIdx="0" presStyleCnt="0"/>
      <dgm:spPr/>
      <dgm:t>
        <a:bodyPr/>
        <a:lstStyle/>
        <a:p>
          <a:endParaRPr lang="en-US"/>
        </a:p>
      </dgm:t>
    </dgm:pt>
    <dgm:pt modelId="{29B176B7-61DA-B344-90C9-1D431C64A28A}" type="pres">
      <dgm:prSet presAssocID="{092548E3-8558-2F4F-B66C-19E3D6570988}" presName="hierChild2" presStyleCnt="0"/>
      <dgm:spPr/>
    </dgm:pt>
    <dgm:pt modelId="{E75EA2F9-40B7-F549-9B4D-73DE92AF0BD4}" type="pres">
      <dgm:prSet presAssocID="{320F7CA0-9472-744E-8954-6EF01C87C7F6}" presName="Name37" presStyleLbl="parChTrans1D2" presStyleIdx="0" presStyleCnt="6"/>
      <dgm:spPr/>
      <dgm:t>
        <a:bodyPr/>
        <a:lstStyle/>
        <a:p>
          <a:endParaRPr lang="en-US"/>
        </a:p>
      </dgm:t>
    </dgm:pt>
    <dgm:pt modelId="{FF49F6C1-E573-F84A-BD0D-5AAD5927089D}" type="pres">
      <dgm:prSet presAssocID="{7AA94E12-2E71-C040-8805-6B88E2B38C83}" presName="hierRoot2" presStyleCnt="0">
        <dgm:presLayoutVars>
          <dgm:hierBranch val="init"/>
        </dgm:presLayoutVars>
      </dgm:prSet>
      <dgm:spPr/>
    </dgm:pt>
    <dgm:pt modelId="{B35EF807-9F8D-9845-8526-9ED1D9772C25}" type="pres">
      <dgm:prSet presAssocID="{7AA94E12-2E71-C040-8805-6B88E2B38C83}" presName="rootComposite" presStyleCnt="0"/>
      <dgm:spPr/>
    </dgm:pt>
    <dgm:pt modelId="{7BB14F0D-A475-DE4E-85C2-5D6AB0C587F3}" type="pres">
      <dgm:prSet presAssocID="{7AA94E12-2E71-C040-8805-6B88E2B38C83}" presName="rootText" presStyleLbl="node2" presStyleIdx="0" presStyleCnt="5" custScaleX="262875" custLinFactNeighborX="-74165" custLinFactNeighborY="3079">
        <dgm:presLayoutVars>
          <dgm:chPref val="3"/>
        </dgm:presLayoutVars>
      </dgm:prSet>
      <dgm:spPr/>
      <dgm:t>
        <a:bodyPr/>
        <a:lstStyle/>
        <a:p>
          <a:endParaRPr lang="en-US"/>
        </a:p>
      </dgm:t>
    </dgm:pt>
    <dgm:pt modelId="{2AD5CD2B-BE8B-074A-891A-E18E6B1E1449}" type="pres">
      <dgm:prSet presAssocID="{7AA94E12-2E71-C040-8805-6B88E2B38C83}" presName="rootConnector" presStyleLbl="node2" presStyleIdx="0" presStyleCnt="5"/>
      <dgm:spPr/>
      <dgm:t>
        <a:bodyPr/>
        <a:lstStyle/>
        <a:p>
          <a:endParaRPr lang="en-US"/>
        </a:p>
      </dgm:t>
    </dgm:pt>
    <dgm:pt modelId="{6CF3A652-9586-4943-9952-47C5051AF059}" type="pres">
      <dgm:prSet presAssocID="{7AA94E12-2E71-C040-8805-6B88E2B38C83}" presName="hierChild4" presStyleCnt="0"/>
      <dgm:spPr/>
    </dgm:pt>
    <dgm:pt modelId="{80BD841C-B32F-FA41-93E9-FDC570A81DD8}" type="pres">
      <dgm:prSet presAssocID="{7AA94E12-2E71-C040-8805-6B88E2B38C83}" presName="hierChild5" presStyleCnt="0"/>
      <dgm:spPr/>
    </dgm:pt>
    <dgm:pt modelId="{5A4D2933-688A-CD49-BC7A-64DAFA913676}" type="pres">
      <dgm:prSet presAssocID="{1E4A9E85-18D6-2A4D-AFDC-0FB8FDDA47F0}" presName="Name37" presStyleLbl="parChTrans1D2" presStyleIdx="1" presStyleCnt="6"/>
      <dgm:spPr/>
      <dgm:t>
        <a:bodyPr/>
        <a:lstStyle/>
        <a:p>
          <a:endParaRPr lang="en-US"/>
        </a:p>
      </dgm:t>
    </dgm:pt>
    <dgm:pt modelId="{4839BB59-0B5F-DB40-927B-F18318563893}" type="pres">
      <dgm:prSet presAssocID="{6F14F95F-F2A6-6E49-91EA-9C5428E02630}" presName="hierRoot2" presStyleCnt="0">
        <dgm:presLayoutVars>
          <dgm:hierBranch val="init"/>
        </dgm:presLayoutVars>
      </dgm:prSet>
      <dgm:spPr/>
    </dgm:pt>
    <dgm:pt modelId="{682A412D-CF29-E945-8E51-B806D778FDA5}" type="pres">
      <dgm:prSet presAssocID="{6F14F95F-F2A6-6E49-91EA-9C5428E02630}" presName="rootComposite" presStyleCnt="0"/>
      <dgm:spPr/>
    </dgm:pt>
    <dgm:pt modelId="{718CFEEE-02EA-574E-9C18-9CD523033D79}" type="pres">
      <dgm:prSet presAssocID="{6F14F95F-F2A6-6E49-91EA-9C5428E02630}" presName="rootText" presStyleLbl="node2" presStyleIdx="1" presStyleCnt="5" custLinFactNeighborX="7206" custLinFactNeighborY="4020">
        <dgm:presLayoutVars>
          <dgm:chPref val="3"/>
        </dgm:presLayoutVars>
      </dgm:prSet>
      <dgm:spPr/>
      <dgm:t>
        <a:bodyPr/>
        <a:lstStyle/>
        <a:p>
          <a:endParaRPr lang="en-US"/>
        </a:p>
      </dgm:t>
    </dgm:pt>
    <dgm:pt modelId="{9E774E2F-FF56-8448-BF3D-5E09BBFC9F06}" type="pres">
      <dgm:prSet presAssocID="{6F14F95F-F2A6-6E49-91EA-9C5428E02630}" presName="rootConnector" presStyleLbl="node2" presStyleIdx="1" presStyleCnt="5"/>
      <dgm:spPr/>
      <dgm:t>
        <a:bodyPr/>
        <a:lstStyle/>
        <a:p>
          <a:endParaRPr lang="en-US"/>
        </a:p>
      </dgm:t>
    </dgm:pt>
    <dgm:pt modelId="{8B01FF63-02C5-4D48-AECF-C7ABBB01D2EB}" type="pres">
      <dgm:prSet presAssocID="{6F14F95F-F2A6-6E49-91EA-9C5428E02630}" presName="hierChild4" presStyleCnt="0"/>
      <dgm:spPr/>
    </dgm:pt>
    <dgm:pt modelId="{FDB38432-6788-3949-A575-927B524A5962}" type="pres">
      <dgm:prSet presAssocID="{6F14F95F-F2A6-6E49-91EA-9C5428E02630}" presName="hierChild5" presStyleCnt="0"/>
      <dgm:spPr/>
    </dgm:pt>
    <dgm:pt modelId="{1E60EC83-C4C8-EE44-8CDD-8B25455F0FF1}" type="pres">
      <dgm:prSet presAssocID="{ACA5C265-9AA3-EF46-AFE2-7D1E79298373}" presName="Name37" presStyleLbl="parChTrans1D2" presStyleIdx="2" presStyleCnt="6"/>
      <dgm:spPr/>
      <dgm:t>
        <a:bodyPr/>
        <a:lstStyle/>
        <a:p>
          <a:endParaRPr lang="en-US"/>
        </a:p>
      </dgm:t>
    </dgm:pt>
    <dgm:pt modelId="{188E8AE9-2217-CB4D-B929-3E7B2C35D102}" type="pres">
      <dgm:prSet presAssocID="{C2BC0F45-A184-6E44-8DC6-613C9C9F8C50}" presName="hierRoot2" presStyleCnt="0">
        <dgm:presLayoutVars>
          <dgm:hierBranch val="init"/>
        </dgm:presLayoutVars>
      </dgm:prSet>
      <dgm:spPr/>
    </dgm:pt>
    <dgm:pt modelId="{6E115CBB-BE56-FD46-B569-EC78EE7A6134}" type="pres">
      <dgm:prSet presAssocID="{C2BC0F45-A184-6E44-8DC6-613C9C9F8C50}" presName="rootComposite" presStyleCnt="0"/>
      <dgm:spPr/>
    </dgm:pt>
    <dgm:pt modelId="{81B97A09-FF5E-B04B-9E70-2C591CC22A17}" type="pres">
      <dgm:prSet presAssocID="{C2BC0F45-A184-6E44-8DC6-613C9C9F8C50}" presName="rootText" presStyleLbl="node2" presStyleIdx="2" presStyleCnt="5" custLinFactNeighborX="14428" custLinFactNeighborY="2950">
        <dgm:presLayoutVars>
          <dgm:chPref val="3"/>
        </dgm:presLayoutVars>
      </dgm:prSet>
      <dgm:spPr/>
      <dgm:t>
        <a:bodyPr/>
        <a:lstStyle/>
        <a:p>
          <a:endParaRPr lang="en-US"/>
        </a:p>
      </dgm:t>
    </dgm:pt>
    <dgm:pt modelId="{E66D9464-2F2C-A841-BD78-AA7A5000DBF6}" type="pres">
      <dgm:prSet presAssocID="{C2BC0F45-A184-6E44-8DC6-613C9C9F8C50}" presName="rootConnector" presStyleLbl="node2" presStyleIdx="2" presStyleCnt="5"/>
      <dgm:spPr/>
      <dgm:t>
        <a:bodyPr/>
        <a:lstStyle/>
        <a:p>
          <a:endParaRPr lang="en-US"/>
        </a:p>
      </dgm:t>
    </dgm:pt>
    <dgm:pt modelId="{7C34A512-155D-9A4A-934E-7BF058B6862D}" type="pres">
      <dgm:prSet presAssocID="{C2BC0F45-A184-6E44-8DC6-613C9C9F8C50}" presName="hierChild4" presStyleCnt="0"/>
      <dgm:spPr/>
    </dgm:pt>
    <dgm:pt modelId="{45A24459-779C-7944-9093-29BD345C4298}" type="pres">
      <dgm:prSet presAssocID="{C2BC0F45-A184-6E44-8DC6-613C9C9F8C50}" presName="hierChild5" presStyleCnt="0"/>
      <dgm:spPr/>
    </dgm:pt>
    <dgm:pt modelId="{D5C22BF8-8495-B140-9A43-870DF67B9799}" type="pres">
      <dgm:prSet presAssocID="{00EFFC48-16B5-0944-9235-EE0745956CF4}" presName="Name37" presStyleLbl="parChTrans1D2" presStyleIdx="3" presStyleCnt="6"/>
      <dgm:spPr/>
      <dgm:t>
        <a:bodyPr/>
        <a:lstStyle/>
        <a:p>
          <a:endParaRPr lang="en-US"/>
        </a:p>
      </dgm:t>
    </dgm:pt>
    <dgm:pt modelId="{EF20474C-2B43-4149-9FDE-B1C4621E1B8E}" type="pres">
      <dgm:prSet presAssocID="{9E260F2D-C622-D040-994B-42A10517E3B2}" presName="hierRoot2" presStyleCnt="0">
        <dgm:presLayoutVars>
          <dgm:hierBranch val="init"/>
        </dgm:presLayoutVars>
      </dgm:prSet>
      <dgm:spPr/>
    </dgm:pt>
    <dgm:pt modelId="{EC6DBE1A-30CD-4845-8899-98537873C3AC}" type="pres">
      <dgm:prSet presAssocID="{9E260F2D-C622-D040-994B-42A10517E3B2}" presName="rootComposite" presStyleCnt="0"/>
      <dgm:spPr/>
    </dgm:pt>
    <dgm:pt modelId="{583C2BE4-3678-164E-AD19-4AF884E58CD9}" type="pres">
      <dgm:prSet presAssocID="{9E260F2D-C622-D040-994B-42A10517E3B2}" presName="rootText" presStyleLbl="node2" presStyleIdx="3" presStyleCnt="5" custScaleX="160592" custLinFactNeighborX="8091" custLinFactNeighborY="1966">
        <dgm:presLayoutVars>
          <dgm:chPref val="3"/>
        </dgm:presLayoutVars>
      </dgm:prSet>
      <dgm:spPr/>
      <dgm:t>
        <a:bodyPr/>
        <a:lstStyle/>
        <a:p>
          <a:endParaRPr lang="en-US"/>
        </a:p>
      </dgm:t>
    </dgm:pt>
    <dgm:pt modelId="{FF837085-7FB2-4C42-A557-32E2264820AA}" type="pres">
      <dgm:prSet presAssocID="{9E260F2D-C622-D040-994B-42A10517E3B2}" presName="rootConnector" presStyleLbl="node2" presStyleIdx="3" presStyleCnt="5"/>
      <dgm:spPr/>
      <dgm:t>
        <a:bodyPr/>
        <a:lstStyle/>
        <a:p>
          <a:endParaRPr lang="en-US"/>
        </a:p>
      </dgm:t>
    </dgm:pt>
    <dgm:pt modelId="{C683B0CB-0A26-BF49-86F3-F9AA172DB74A}" type="pres">
      <dgm:prSet presAssocID="{9E260F2D-C622-D040-994B-42A10517E3B2}" presName="hierChild4" presStyleCnt="0"/>
      <dgm:spPr/>
    </dgm:pt>
    <dgm:pt modelId="{4114FB57-E0BE-0A4F-9725-FEC79D23C101}" type="pres">
      <dgm:prSet presAssocID="{9E260F2D-C622-D040-994B-42A10517E3B2}" presName="hierChild5" presStyleCnt="0"/>
      <dgm:spPr/>
    </dgm:pt>
    <dgm:pt modelId="{8174A6EA-47FA-0145-8E22-D4775B574B43}" type="pres">
      <dgm:prSet presAssocID="{65D73504-FA34-7646-A86C-A0F5BC9E3086}" presName="Name37" presStyleLbl="parChTrans1D2" presStyleIdx="4" presStyleCnt="6"/>
      <dgm:spPr/>
      <dgm:t>
        <a:bodyPr/>
        <a:lstStyle/>
        <a:p>
          <a:endParaRPr lang="en-US"/>
        </a:p>
      </dgm:t>
    </dgm:pt>
    <dgm:pt modelId="{A591A307-5D29-6547-8A01-EB8AD2C30736}" type="pres">
      <dgm:prSet presAssocID="{2494A519-BA00-2F42-BBFF-D4045D5283CC}" presName="hierRoot2" presStyleCnt="0">
        <dgm:presLayoutVars>
          <dgm:hierBranch val="init"/>
        </dgm:presLayoutVars>
      </dgm:prSet>
      <dgm:spPr/>
    </dgm:pt>
    <dgm:pt modelId="{36EDA822-370E-E249-919D-CF2F0942DA27}" type="pres">
      <dgm:prSet presAssocID="{2494A519-BA00-2F42-BBFF-D4045D5283CC}" presName="rootComposite" presStyleCnt="0"/>
      <dgm:spPr/>
    </dgm:pt>
    <dgm:pt modelId="{75FC647C-9B5E-6746-8CF9-CA347A382414}" type="pres">
      <dgm:prSet presAssocID="{2494A519-BA00-2F42-BBFF-D4045D5283CC}" presName="rootText" presStyleLbl="node2" presStyleIdx="4" presStyleCnt="5" custLinFactNeighborX="55945">
        <dgm:presLayoutVars>
          <dgm:chPref val="3"/>
        </dgm:presLayoutVars>
      </dgm:prSet>
      <dgm:spPr/>
      <dgm:t>
        <a:bodyPr/>
        <a:lstStyle/>
        <a:p>
          <a:endParaRPr lang="en-US"/>
        </a:p>
      </dgm:t>
    </dgm:pt>
    <dgm:pt modelId="{0A50DD7E-D660-2841-8A8C-834EE78CD488}" type="pres">
      <dgm:prSet presAssocID="{2494A519-BA00-2F42-BBFF-D4045D5283CC}" presName="rootConnector" presStyleLbl="node2" presStyleIdx="4" presStyleCnt="5"/>
      <dgm:spPr/>
      <dgm:t>
        <a:bodyPr/>
        <a:lstStyle/>
        <a:p>
          <a:endParaRPr lang="en-US"/>
        </a:p>
      </dgm:t>
    </dgm:pt>
    <dgm:pt modelId="{F6CB5232-8F98-1D40-A6DE-8FB7B252A391}" type="pres">
      <dgm:prSet presAssocID="{2494A519-BA00-2F42-BBFF-D4045D5283CC}" presName="hierChild4" presStyleCnt="0"/>
      <dgm:spPr/>
    </dgm:pt>
    <dgm:pt modelId="{0FDEB8BF-5DAC-8C4A-824E-F6F1B2DF1F57}" type="pres">
      <dgm:prSet presAssocID="{2494A519-BA00-2F42-BBFF-D4045D5283CC}" presName="hierChild5" presStyleCnt="0"/>
      <dgm:spPr/>
    </dgm:pt>
    <dgm:pt modelId="{EF7A9A6D-D9A6-B045-A68F-A3497AC97646}" type="pres">
      <dgm:prSet presAssocID="{092548E3-8558-2F4F-B66C-19E3D6570988}" presName="hierChild3" presStyleCnt="0"/>
      <dgm:spPr/>
    </dgm:pt>
    <dgm:pt modelId="{5A99FB55-6BFA-D14B-A5A5-289DF4213BA4}" type="pres">
      <dgm:prSet presAssocID="{85428F2F-0A6B-5A49-876D-0373FD393D04}" presName="Name111" presStyleLbl="parChTrans1D2" presStyleIdx="5" presStyleCnt="6"/>
      <dgm:spPr/>
      <dgm:t>
        <a:bodyPr/>
        <a:lstStyle/>
        <a:p>
          <a:endParaRPr lang="en-US"/>
        </a:p>
      </dgm:t>
    </dgm:pt>
    <dgm:pt modelId="{3263E92D-9431-A646-9F65-8F241DB7900B}" type="pres">
      <dgm:prSet presAssocID="{ED6FDF44-5EC8-0E41-ACCE-E4A25A02E5F5}" presName="hierRoot3" presStyleCnt="0">
        <dgm:presLayoutVars>
          <dgm:hierBranch val="init"/>
        </dgm:presLayoutVars>
      </dgm:prSet>
      <dgm:spPr/>
    </dgm:pt>
    <dgm:pt modelId="{AC6C4392-A29B-D14C-B1C0-F5D030B358DC}" type="pres">
      <dgm:prSet presAssocID="{ED6FDF44-5EC8-0E41-ACCE-E4A25A02E5F5}" presName="rootComposite3" presStyleCnt="0"/>
      <dgm:spPr/>
    </dgm:pt>
    <dgm:pt modelId="{073BB1CC-6AF8-3C47-A595-4E905B454CB7}" type="pres">
      <dgm:prSet presAssocID="{ED6FDF44-5EC8-0E41-ACCE-E4A25A02E5F5}" presName="rootText3" presStyleLbl="asst1" presStyleIdx="0" presStyleCnt="1" custScaleX="214709" custScaleY="127507" custLinFactX="-5930" custLinFactNeighborX="-100000" custLinFactNeighborY="-15397">
        <dgm:presLayoutVars>
          <dgm:chPref val="3"/>
        </dgm:presLayoutVars>
      </dgm:prSet>
      <dgm:spPr/>
      <dgm:t>
        <a:bodyPr/>
        <a:lstStyle/>
        <a:p>
          <a:endParaRPr lang="en-US"/>
        </a:p>
      </dgm:t>
    </dgm:pt>
    <dgm:pt modelId="{5AC27E11-EC0D-8C4F-8649-F36A342D0E61}" type="pres">
      <dgm:prSet presAssocID="{ED6FDF44-5EC8-0E41-ACCE-E4A25A02E5F5}" presName="rootConnector3" presStyleLbl="asst1" presStyleIdx="0" presStyleCnt="1"/>
      <dgm:spPr/>
      <dgm:t>
        <a:bodyPr/>
        <a:lstStyle/>
        <a:p>
          <a:endParaRPr lang="en-US"/>
        </a:p>
      </dgm:t>
    </dgm:pt>
    <dgm:pt modelId="{0425AD18-607D-9A4D-B613-D6DDE590CBD2}" type="pres">
      <dgm:prSet presAssocID="{ED6FDF44-5EC8-0E41-ACCE-E4A25A02E5F5}" presName="hierChild6" presStyleCnt="0"/>
      <dgm:spPr/>
    </dgm:pt>
    <dgm:pt modelId="{B591FCBB-A243-0541-8573-38A48B5693FC}" type="pres">
      <dgm:prSet presAssocID="{ED6FDF44-5EC8-0E41-ACCE-E4A25A02E5F5}" presName="hierChild7" presStyleCnt="0"/>
      <dgm:spPr/>
    </dgm:pt>
  </dgm:ptLst>
  <dgm:cxnLst>
    <dgm:cxn modelId="{672BA904-61BE-4674-9920-AA0235F18FDE}" type="presOf" srcId="{65D73504-FA34-7646-A86C-A0F5BC9E3086}" destId="{8174A6EA-47FA-0145-8E22-D4775B574B43}" srcOrd="0" destOrd="0" presId="urn:microsoft.com/office/officeart/2005/8/layout/orgChart1"/>
    <dgm:cxn modelId="{02B8004B-7433-4B06-BAD7-E6DE69259524}" type="presOf" srcId="{00EFFC48-16B5-0944-9235-EE0745956CF4}" destId="{D5C22BF8-8495-B140-9A43-870DF67B9799}" srcOrd="0" destOrd="0" presId="urn:microsoft.com/office/officeart/2005/8/layout/orgChart1"/>
    <dgm:cxn modelId="{10599E1B-841E-2A40-BA67-B4BD68E1CE9A}" srcId="{092548E3-8558-2F4F-B66C-19E3D6570988}" destId="{ED6FDF44-5EC8-0E41-ACCE-E4A25A02E5F5}" srcOrd="0" destOrd="0" parTransId="{85428F2F-0A6B-5A49-876D-0373FD393D04}" sibTransId="{13331F3F-AE1B-0949-BF4A-41F1958CE691}"/>
    <dgm:cxn modelId="{6521FE05-D0DC-417F-909F-E9FA05F1CDCC}" type="presOf" srcId="{320F7CA0-9472-744E-8954-6EF01C87C7F6}" destId="{E75EA2F9-40B7-F549-9B4D-73DE92AF0BD4}" srcOrd="0" destOrd="0" presId="urn:microsoft.com/office/officeart/2005/8/layout/orgChart1"/>
    <dgm:cxn modelId="{BBBD4A4E-B500-4410-9A08-1C63329366FA}" type="presOf" srcId="{E31F636B-92DD-8A42-802C-61ACE545E5F5}" destId="{6BFEFDF3-DBA7-9440-9075-2706A77376A9}" srcOrd="0" destOrd="0" presId="urn:microsoft.com/office/officeart/2005/8/layout/orgChart1"/>
    <dgm:cxn modelId="{ADAF2F3A-9831-4C62-A827-FF78F36B01F5}" type="presOf" srcId="{ED6FDF44-5EC8-0E41-ACCE-E4A25A02E5F5}" destId="{073BB1CC-6AF8-3C47-A595-4E905B454CB7}" srcOrd="0" destOrd="0" presId="urn:microsoft.com/office/officeart/2005/8/layout/orgChart1"/>
    <dgm:cxn modelId="{8F7EEA28-1ACA-4398-A829-C11CF504FC4B}" type="presOf" srcId="{C2BC0F45-A184-6E44-8DC6-613C9C9F8C50}" destId="{E66D9464-2F2C-A841-BD78-AA7A5000DBF6}" srcOrd="1" destOrd="0" presId="urn:microsoft.com/office/officeart/2005/8/layout/orgChart1"/>
    <dgm:cxn modelId="{C3A997F2-01D7-8D40-8713-5B81663E9CFE}" srcId="{092548E3-8558-2F4F-B66C-19E3D6570988}" destId="{9E260F2D-C622-D040-994B-42A10517E3B2}" srcOrd="4" destOrd="0" parTransId="{00EFFC48-16B5-0944-9235-EE0745956CF4}" sibTransId="{6927F422-A04A-7940-A46C-E4BAAEC04B0F}"/>
    <dgm:cxn modelId="{CE17F55A-DD4C-44A9-9BF0-4818BEB1CE3D}" type="presOf" srcId="{6F14F95F-F2A6-6E49-91EA-9C5428E02630}" destId="{718CFEEE-02EA-574E-9C18-9CD523033D79}" srcOrd="0" destOrd="0" presId="urn:microsoft.com/office/officeart/2005/8/layout/orgChart1"/>
    <dgm:cxn modelId="{CC7B531D-1F76-4B06-9E01-C0B599A53316}" type="presOf" srcId="{85428F2F-0A6B-5A49-876D-0373FD393D04}" destId="{5A99FB55-6BFA-D14B-A5A5-289DF4213BA4}" srcOrd="0" destOrd="0" presId="urn:microsoft.com/office/officeart/2005/8/layout/orgChart1"/>
    <dgm:cxn modelId="{A8F52B6F-1427-4F1F-AC25-AA0F296FF0B4}" type="presOf" srcId="{7AA94E12-2E71-C040-8805-6B88E2B38C83}" destId="{2AD5CD2B-BE8B-074A-891A-E18E6B1E1449}" srcOrd="1" destOrd="0" presId="urn:microsoft.com/office/officeart/2005/8/layout/orgChart1"/>
    <dgm:cxn modelId="{5C376DE8-A73D-4052-9572-50EE599907C9}" type="presOf" srcId="{7AA94E12-2E71-C040-8805-6B88E2B38C83}" destId="{7BB14F0D-A475-DE4E-85C2-5D6AB0C587F3}" srcOrd="0" destOrd="0" presId="urn:microsoft.com/office/officeart/2005/8/layout/orgChart1"/>
    <dgm:cxn modelId="{2EE7A5B8-2197-4A0E-8473-44AA3E88BC22}" type="presOf" srcId="{FE956350-0025-664D-903D-5F2345CC3D8F}" destId="{D1A6A0D3-033B-8B4B-A0A5-1D2CD8594ED4}" srcOrd="0" destOrd="0" presId="urn:microsoft.com/office/officeart/2005/8/layout/orgChart1"/>
    <dgm:cxn modelId="{79E14CC1-B057-4B23-924F-450E83C6A1B4}" type="presOf" srcId="{1E4A9E85-18D6-2A4D-AFDC-0FB8FDDA47F0}" destId="{5A4D2933-688A-CD49-BC7A-64DAFA913676}" srcOrd="0" destOrd="0" presId="urn:microsoft.com/office/officeart/2005/8/layout/orgChart1"/>
    <dgm:cxn modelId="{1ADCB1D3-0C17-5242-8E61-898BB583D824}" srcId="{FE956350-0025-664D-903D-5F2345CC3D8F}" destId="{092548E3-8558-2F4F-B66C-19E3D6570988}" srcOrd="1" destOrd="0" parTransId="{39E25AAC-1041-3448-99AB-4F83F437F85D}" sibTransId="{A01C8605-5113-4940-A4B1-7B622EA05087}"/>
    <dgm:cxn modelId="{F43A3DA8-67EE-4A93-A917-5132BDDA613B}" type="presOf" srcId="{9E260F2D-C622-D040-994B-42A10517E3B2}" destId="{583C2BE4-3678-164E-AD19-4AF884E58CD9}" srcOrd="0" destOrd="0" presId="urn:microsoft.com/office/officeart/2005/8/layout/orgChart1"/>
    <dgm:cxn modelId="{2FA44F98-70DC-44DE-B960-D96CF8E4245E}" type="presOf" srcId="{2494A519-BA00-2F42-BBFF-D4045D5283CC}" destId="{75FC647C-9B5E-6746-8CF9-CA347A382414}" srcOrd="0" destOrd="0" presId="urn:microsoft.com/office/officeart/2005/8/layout/orgChart1"/>
    <dgm:cxn modelId="{846EDC91-AA0E-48B2-86B8-A9DC5EABCF43}" type="presOf" srcId="{C2BC0F45-A184-6E44-8DC6-613C9C9F8C50}" destId="{81B97A09-FF5E-B04B-9E70-2C591CC22A17}" srcOrd="0" destOrd="0" presId="urn:microsoft.com/office/officeart/2005/8/layout/orgChart1"/>
    <dgm:cxn modelId="{1110D008-5FA2-4DFB-8ED9-24F46356BA8D}" type="presOf" srcId="{ED6FDF44-5EC8-0E41-ACCE-E4A25A02E5F5}" destId="{5AC27E11-EC0D-8C4F-8649-F36A342D0E61}" srcOrd="1" destOrd="0" presId="urn:microsoft.com/office/officeart/2005/8/layout/orgChart1"/>
    <dgm:cxn modelId="{398E91C8-01A5-45FD-9BAE-F323BE0AC76D}" type="presOf" srcId="{092548E3-8558-2F4F-B66C-19E3D6570988}" destId="{25E8E000-D8F9-3746-B281-ECA4559936B2}" srcOrd="0" destOrd="0" presId="urn:microsoft.com/office/officeart/2005/8/layout/orgChart1"/>
    <dgm:cxn modelId="{616ED02E-0D6E-9743-BF8A-F0DA412E0EAE}" srcId="{FE956350-0025-664D-903D-5F2345CC3D8F}" destId="{E31F636B-92DD-8A42-802C-61ACE545E5F5}" srcOrd="0" destOrd="0" parTransId="{A70552E4-5904-514D-9341-DB15316AA429}" sibTransId="{41A241B3-4230-E44C-BB98-5E2EE7E45A33}"/>
    <dgm:cxn modelId="{C28C189D-9AF4-8C4F-B13A-BE65E4B4BD4A}" srcId="{092548E3-8558-2F4F-B66C-19E3D6570988}" destId="{2494A519-BA00-2F42-BBFF-D4045D5283CC}" srcOrd="5" destOrd="0" parTransId="{65D73504-FA34-7646-A86C-A0F5BC9E3086}" sibTransId="{3821D3BF-6655-0C40-96B7-2645D2192FEC}"/>
    <dgm:cxn modelId="{B77A49EB-BA92-46A7-962D-6CD60C12848E}" type="presOf" srcId="{9E260F2D-C622-D040-994B-42A10517E3B2}" destId="{FF837085-7FB2-4C42-A557-32E2264820AA}" srcOrd="1" destOrd="0" presId="urn:microsoft.com/office/officeart/2005/8/layout/orgChart1"/>
    <dgm:cxn modelId="{A2C1E80D-8695-024A-BB5F-7B9B8EBA14D6}" srcId="{092548E3-8558-2F4F-B66C-19E3D6570988}" destId="{C2BC0F45-A184-6E44-8DC6-613C9C9F8C50}" srcOrd="3" destOrd="0" parTransId="{ACA5C265-9AA3-EF46-AFE2-7D1E79298373}" sibTransId="{C18C5BCD-A020-D345-9ACE-4BBCB3D1F742}"/>
    <dgm:cxn modelId="{2F6DE1D6-8A75-412D-A26C-47A0BF53D9E8}" type="presOf" srcId="{2494A519-BA00-2F42-BBFF-D4045D5283CC}" destId="{0A50DD7E-D660-2841-8A8C-834EE78CD488}" srcOrd="1" destOrd="0" presId="urn:microsoft.com/office/officeart/2005/8/layout/orgChart1"/>
    <dgm:cxn modelId="{2E3D9678-A19E-42CE-9383-D4E99498F8CE}" type="presOf" srcId="{E31F636B-92DD-8A42-802C-61ACE545E5F5}" destId="{069C9B8F-0EAF-AF4F-BC07-F764CD1342E3}" srcOrd="1" destOrd="0" presId="urn:microsoft.com/office/officeart/2005/8/layout/orgChart1"/>
    <dgm:cxn modelId="{8EB56D12-5A77-48C5-AB50-BF42C5C37062}" type="presOf" srcId="{6F14F95F-F2A6-6E49-91EA-9C5428E02630}" destId="{9E774E2F-FF56-8448-BF3D-5E09BBFC9F06}" srcOrd="1" destOrd="0" presId="urn:microsoft.com/office/officeart/2005/8/layout/orgChart1"/>
    <dgm:cxn modelId="{ACB24938-EFC4-495C-978F-D998A662EDB0}" type="presOf" srcId="{092548E3-8558-2F4F-B66C-19E3D6570988}" destId="{7B890BE7-D9FC-ED4C-979A-F59A3604AEDD}" srcOrd="1" destOrd="0" presId="urn:microsoft.com/office/officeart/2005/8/layout/orgChart1"/>
    <dgm:cxn modelId="{1817E2FE-85E6-8046-9E9B-4637EFA6CD72}" srcId="{092548E3-8558-2F4F-B66C-19E3D6570988}" destId="{7AA94E12-2E71-C040-8805-6B88E2B38C83}" srcOrd="1" destOrd="0" parTransId="{320F7CA0-9472-744E-8954-6EF01C87C7F6}" sibTransId="{9A281549-9106-BC43-9C0F-C86A9F01579E}"/>
    <dgm:cxn modelId="{2EBBC50F-DD87-4BD8-8865-9839A7686B09}" type="presOf" srcId="{ACA5C265-9AA3-EF46-AFE2-7D1E79298373}" destId="{1E60EC83-C4C8-EE44-8CDD-8B25455F0FF1}" srcOrd="0" destOrd="0" presId="urn:microsoft.com/office/officeart/2005/8/layout/orgChart1"/>
    <dgm:cxn modelId="{CE43937A-6DC9-3C41-BBFA-FA9F200C8133}" srcId="{092548E3-8558-2F4F-B66C-19E3D6570988}" destId="{6F14F95F-F2A6-6E49-91EA-9C5428E02630}" srcOrd="2" destOrd="0" parTransId="{1E4A9E85-18D6-2A4D-AFDC-0FB8FDDA47F0}" sibTransId="{ED2EF745-CFF6-1F4A-8343-FB5868193AFB}"/>
    <dgm:cxn modelId="{C14F59DB-5344-484B-AEB6-9B9E7BCD3A68}" type="presParOf" srcId="{D1A6A0D3-033B-8B4B-A0A5-1D2CD8594ED4}" destId="{272E5EA1-A2FD-2F45-A80C-7F37A0911336}" srcOrd="0" destOrd="0" presId="urn:microsoft.com/office/officeart/2005/8/layout/orgChart1"/>
    <dgm:cxn modelId="{362DD7BD-CD8B-4A0B-BBD1-6A7BC5C471ED}" type="presParOf" srcId="{272E5EA1-A2FD-2F45-A80C-7F37A0911336}" destId="{D18B222C-C3BD-8B4F-A624-86DC54DDB337}" srcOrd="0" destOrd="0" presId="urn:microsoft.com/office/officeart/2005/8/layout/orgChart1"/>
    <dgm:cxn modelId="{1865AB05-5EA0-413C-8B13-E20F202B5F44}" type="presParOf" srcId="{D18B222C-C3BD-8B4F-A624-86DC54DDB337}" destId="{6BFEFDF3-DBA7-9440-9075-2706A77376A9}" srcOrd="0" destOrd="0" presId="urn:microsoft.com/office/officeart/2005/8/layout/orgChart1"/>
    <dgm:cxn modelId="{D5C092F5-26CD-482F-83C5-2402CACA2860}" type="presParOf" srcId="{D18B222C-C3BD-8B4F-A624-86DC54DDB337}" destId="{069C9B8F-0EAF-AF4F-BC07-F764CD1342E3}" srcOrd="1" destOrd="0" presId="urn:microsoft.com/office/officeart/2005/8/layout/orgChart1"/>
    <dgm:cxn modelId="{B989142D-F077-48C3-A22F-765A0FB48560}" type="presParOf" srcId="{272E5EA1-A2FD-2F45-A80C-7F37A0911336}" destId="{FF62EF25-4434-6942-AA6A-12AB8F573A4B}" srcOrd="1" destOrd="0" presId="urn:microsoft.com/office/officeart/2005/8/layout/orgChart1"/>
    <dgm:cxn modelId="{47C9F293-E4FE-4996-B285-FFCB5A953446}" type="presParOf" srcId="{272E5EA1-A2FD-2F45-A80C-7F37A0911336}" destId="{6B34968F-DE31-CB41-8AEB-935C648ED4C6}" srcOrd="2" destOrd="0" presId="urn:microsoft.com/office/officeart/2005/8/layout/orgChart1"/>
    <dgm:cxn modelId="{253DC491-B94D-4D2E-B808-5C5C8848C6C3}" type="presParOf" srcId="{D1A6A0D3-033B-8B4B-A0A5-1D2CD8594ED4}" destId="{120D9537-79B3-C442-87D6-AA162934AF27}" srcOrd="1" destOrd="0" presId="urn:microsoft.com/office/officeart/2005/8/layout/orgChart1"/>
    <dgm:cxn modelId="{E072C507-99DB-4CA9-8C91-F8151409286D}" type="presParOf" srcId="{120D9537-79B3-C442-87D6-AA162934AF27}" destId="{64E6F927-41C9-3249-9976-6B50602704CB}" srcOrd="0" destOrd="0" presId="urn:microsoft.com/office/officeart/2005/8/layout/orgChart1"/>
    <dgm:cxn modelId="{40BF276C-2D7A-4B08-8E62-EFDC100A40F8}" type="presParOf" srcId="{64E6F927-41C9-3249-9976-6B50602704CB}" destId="{25E8E000-D8F9-3746-B281-ECA4559936B2}" srcOrd="0" destOrd="0" presId="urn:microsoft.com/office/officeart/2005/8/layout/orgChart1"/>
    <dgm:cxn modelId="{8ED6960B-443B-4A96-8AEB-E5BB6A6603EE}" type="presParOf" srcId="{64E6F927-41C9-3249-9976-6B50602704CB}" destId="{7B890BE7-D9FC-ED4C-979A-F59A3604AEDD}" srcOrd="1" destOrd="0" presId="urn:microsoft.com/office/officeart/2005/8/layout/orgChart1"/>
    <dgm:cxn modelId="{9B065EDF-1397-4BF0-B95D-5454F34263E2}" type="presParOf" srcId="{120D9537-79B3-C442-87D6-AA162934AF27}" destId="{29B176B7-61DA-B344-90C9-1D431C64A28A}" srcOrd="1" destOrd="0" presId="urn:microsoft.com/office/officeart/2005/8/layout/orgChart1"/>
    <dgm:cxn modelId="{034CD374-D7F5-414B-ADCC-930D7D452CB2}" type="presParOf" srcId="{29B176B7-61DA-B344-90C9-1D431C64A28A}" destId="{E75EA2F9-40B7-F549-9B4D-73DE92AF0BD4}" srcOrd="0" destOrd="0" presId="urn:microsoft.com/office/officeart/2005/8/layout/orgChart1"/>
    <dgm:cxn modelId="{9A27991E-41B6-47FE-A3EC-1B1D7EF3A70D}" type="presParOf" srcId="{29B176B7-61DA-B344-90C9-1D431C64A28A}" destId="{FF49F6C1-E573-F84A-BD0D-5AAD5927089D}" srcOrd="1" destOrd="0" presId="urn:microsoft.com/office/officeart/2005/8/layout/orgChart1"/>
    <dgm:cxn modelId="{A0804663-B520-4F0F-AA11-6081D089B934}" type="presParOf" srcId="{FF49F6C1-E573-F84A-BD0D-5AAD5927089D}" destId="{B35EF807-9F8D-9845-8526-9ED1D9772C25}" srcOrd="0" destOrd="0" presId="urn:microsoft.com/office/officeart/2005/8/layout/orgChart1"/>
    <dgm:cxn modelId="{8B645CDD-AF7A-4828-9358-73A056DDA12E}" type="presParOf" srcId="{B35EF807-9F8D-9845-8526-9ED1D9772C25}" destId="{7BB14F0D-A475-DE4E-85C2-5D6AB0C587F3}" srcOrd="0" destOrd="0" presId="urn:microsoft.com/office/officeart/2005/8/layout/orgChart1"/>
    <dgm:cxn modelId="{04B54C8B-5198-49AC-9196-56E3F57A59EA}" type="presParOf" srcId="{B35EF807-9F8D-9845-8526-9ED1D9772C25}" destId="{2AD5CD2B-BE8B-074A-891A-E18E6B1E1449}" srcOrd="1" destOrd="0" presId="urn:microsoft.com/office/officeart/2005/8/layout/orgChart1"/>
    <dgm:cxn modelId="{83C6FADA-C2AB-4CFD-AAD0-F62F94BECC55}" type="presParOf" srcId="{FF49F6C1-E573-F84A-BD0D-5AAD5927089D}" destId="{6CF3A652-9586-4943-9952-47C5051AF059}" srcOrd="1" destOrd="0" presId="urn:microsoft.com/office/officeart/2005/8/layout/orgChart1"/>
    <dgm:cxn modelId="{B8793316-5D61-473C-8B6B-0F4F0D5B191F}" type="presParOf" srcId="{FF49F6C1-E573-F84A-BD0D-5AAD5927089D}" destId="{80BD841C-B32F-FA41-93E9-FDC570A81DD8}" srcOrd="2" destOrd="0" presId="urn:microsoft.com/office/officeart/2005/8/layout/orgChart1"/>
    <dgm:cxn modelId="{41EC89AC-F4F6-421D-931A-138A2E934034}" type="presParOf" srcId="{29B176B7-61DA-B344-90C9-1D431C64A28A}" destId="{5A4D2933-688A-CD49-BC7A-64DAFA913676}" srcOrd="2" destOrd="0" presId="urn:microsoft.com/office/officeart/2005/8/layout/orgChart1"/>
    <dgm:cxn modelId="{F14773C0-9A5E-4CFB-98D1-4FF21669A186}" type="presParOf" srcId="{29B176B7-61DA-B344-90C9-1D431C64A28A}" destId="{4839BB59-0B5F-DB40-927B-F18318563893}" srcOrd="3" destOrd="0" presId="urn:microsoft.com/office/officeart/2005/8/layout/orgChart1"/>
    <dgm:cxn modelId="{D8E8FFAE-F651-4599-A8AB-63F6D7E46046}" type="presParOf" srcId="{4839BB59-0B5F-DB40-927B-F18318563893}" destId="{682A412D-CF29-E945-8E51-B806D778FDA5}" srcOrd="0" destOrd="0" presId="urn:microsoft.com/office/officeart/2005/8/layout/orgChart1"/>
    <dgm:cxn modelId="{CEE80223-0E73-48F6-95D4-7B39D87AC9D5}" type="presParOf" srcId="{682A412D-CF29-E945-8E51-B806D778FDA5}" destId="{718CFEEE-02EA-574E-9C18-9CD523033D79}" srcOrd="0" destOrd="0" presId="urn:microsoft.com/office/officeart/2005/8/layout/orgChart1"/>
    <dgm:cxn modelId="{A161E3C2-CB91-45AA-8D21-68D480036BEB}" type="presParOf" srcId="{682A412D-CF29-E945-8E51-B806D778FDA5}" destId="{9E774E2F-FF56-8448-BF3D-5E09BBFC9F06}" srcOrd="1" destOrd="0" presId="urn:microsoft.com/office/officeart/2005/8/layout/orgChart1"/>
    <dgm:cxn modelId="{4AD4049F-E717-4F69-9A19-905F351C9A88}" type="presParOf" srcId="{4839BB59-0B5F-DB40-927B-F18318563893}" destId="{8B01FF63-02C5-4D48-AECF-C7ABBB01D2EB}" srcOrd="1" destOrd="0" presId="urn:microsoft.com/office/officeart/2005/8/layout/orgChart1"/>
    <dgm:cxn modelId="{9296866B-A08D-46AE-8B24-5ADED2468991}" type="presParOf" srcId="{4839BB59-0B5F-DB40-927B-F18318563893}" destId="{FDB38432-6788-3949-A575-927B524A5962}" srcOrd="2" destOrd="0" presId="urn:microsoft.com/office/officeart/2005/8/layout/orgChart1"/>
    <dgm:cxn modelId="{A937E417-FCCE-442A-B427-88A03719DF78}" type="presParOf" srcId="{29B176B7-61DA-B344-90C9-1D431C64A28A}" destId="{1E60EC83-C4C8-EE44-8CDD-8B25455F0FF1}" srcOrd="4" destOrd="0" presId="urn:microsoft.com/office/officeart/2005/8/layout/orgChart1"/>
    <dgm:cxn modelId="{6DB883F7-6C4B-44D6-9BAE-5A0A756FCBE6}" type="presParOf" srcId="{29B176B7-61DA-B344-90C9-1D431C64A28A}" destId="{188E8AE9-2217-CB4D-B929-3E7B2C35D102}" srcOrd="5" destOrd="0" presId="urn:microsoft.com/office/officeart/2005/8/layout/orgChart1"/>
    <dgm:cxn modelId="{C7855458-BA05-4572-A2A9-956D26106BD9}" type="presParOf" srcId="{188E8AE9-2217-CB4D-B929-3E7B2C35D102}" destId="{6E115CBB-BE56-FD46-B569-EC78EE7A6134}" srcOrd="0" destOrd="0" presId="urn:microsoft.com/office/officeart/2005/8/layout/orgChart1"/>
    <dgm:cxn modelId="{7FA40E36-37A8-44D1-9711-26C085683A3F}" type="presParOf" srcId="{6E115CBB-BE56-FD46-B569-EC78EE7A6134}" destId="{81B97A09-FF5E-B04B-9E70-2C591CC22A17}" srcOrd="0" destOrd="0" presId="urn:microsoft.com/office/officeart/2005/8/layout/orgChart1"/>
    <dgm:cxn modelId="{6EEF4A8C-1464-4CDE-889A-2D48909F9A88}" type="presParOf" srcId="{6E115CBB-BE56-FD46-B569-EC78EE7A6134}" destId="{E66D9464-2F2C-A841-BD78-AA7A5000DBF6}" srcOrd="1" destOrd="0" presId="urn:microsoft.com/office/officeart/2005/8/layout/orgChart1"/>
    <dgm:cxn modelId="{1CBE0A8F-7998-4AC4-A0D0-38835320EB29}" type="presParOf" srcId="{188E8AE9-2217-CB4D-B929-3E7B2C35D102}" destId="{7C34A512-155D-9A4A-934E-7BF058B6862D}" srcOrd="1" destOrd="0" presId="urn:microsoft.com/office/officeart/2005/8/layout/orgChart1"/>
    <dgm:cxn modelId="{8B86811F-6A18-41C9-AE5B-5A5BA3A2CEB0}" type="presParOf" srcId="{188E8AE9-2217-CB4D-B929-3E7B2C35D102}" destId="{45A24459-779C-7944-9093-29BD345C4298}" srcOrd="2" destOrd="0" presId="urn:microsoft.com/office/officeart/2005/8/layout/orgChart1"/>
    <dgm:cxn modelId="{FF8D29E9-FD85-4D95-BA87-2DB2ECCFDD23}" type="presParOf" srcId="{29B176B7-61DA-B344-90C9-1D431C64A28A}" destId="{D5C22BF8-8495-B140-9A43-870DF67B9799}" srcOrd="6" destOrd="0" presId="urn:microsoft.com/office/officeart/2005/8/layout/orgChart1"/>
    <dgm:cxn modelId="{8DBA39A6-5214-4C5B-B0E6-186925D08FFF}" type="presParOf" srcId="{29B176B7-61DA-B344-90C9-1D431C64A28A}" destId="{EF20474C-2B43-4149-9FDE-B1C4621E1B8E}" srcOrd="7" destOrd="0" presId="urn:microsoft.com/office/officeart/2005/8/layout/orgChart1"/>
    <dgm:cxn modelId="{E5034E98-15AB-4FC5-8B89-FD58B774D053}" type="presParOf" srcId="{EF20474C-2B43-4149-9FDE-B1C4621E1B8E}" destId="{EC6DBE1A-30CD-4845-8899-98537873C3AC}" srcOrd="0" destOrd="0" presId="urn:microsoft.com/office/officeart/2005/8/layout/orgChart1"/>
    <dgm:cxn modelId="{0718D303-A907-4EC2-A849-12443415BE64}" type="presParOf" srcId="{EC6DBE1A-30CD-4845-8899-98537873C3AC}" destId="{583C2BE4-3678-164E-AD19-4AF884E58CD9}" srcOrd="0" destOrd="0" presId="urn:microsoft.com/office/officeart/2005/8/layout/orgChart1"/>
    <dgm:cxn modelId="{E8C99D59-5786-4617-A4EE-5DBFC05A513F}" type="presParOf" srcId="{EC6DBE1A-30CD-4845-8899-98537873C3AC}" destId="{FF837085-7FB2-4C42-A557-32E2264820AA}" srcOrd="1" destOrd="0" presId="urn:microsoft.com/office/officeart/2005/8/layout/orgChart1"/>
    <dgm:cxn modelId="{18AFCAC6-0519-4F8E-9671-B9DAABC08943}" type="presParOf" srcId="{EF20474C-2B43-4149-9FDE-B1C4621E1B8E}" destId="{C683B0CB-0A26-BF49-86F3-F9AA172DB74A}" srcOrd="1" destOrd="0" presId="urn:microsoft.com/office/officeart/2005/8/layout/orgChart1"/>
    <dgm:cxn modelId="{2B62FC9A-1BD8-495A-BEE1-EDDC66126750}" type="presParOf" srcId="{EF20474C-2B43-4149-9FDE-B1C4621E1B8E}" destId="{4114FB57-E0BE-0A4F-9725-FEC79D23C101}" srcOrd="2" destOrd="0" presId="urn:microsoft.com/office/officeart/2005/8/layout/orgChart1"/>
    <dgm:cxn modelId="{1EF086BE-2CDE-4576-B1D3-924668104899}" type="presParOf" srcId="{29B176B7-61DA-B344-90C9-1D431C64A28A}" destId="{8174A6EA-47FA-0145-8E22-D4775B574B43}" srcOrd="8" destOrd="0" presId="urn:microsoft.com/office/officeart/2005/8/layout/orgChart1"/>
    <dgm:cxn modelId="{4BBB08D6-85E8-42CE-ABF2-7EF1753A3282}" type="presParOf" srcId="{29B176B7-61DA-B344-90C9-1D431C64A28A}" destId="{A591A307-5D29-6547-8A01-EB8AD2C30736}" srcOrd="9" destOrd="0" presId="urn:microsoft.com/office/officeart/2005/8/layout/orgChart1"/>
    <dgm:cxn modelId="{C394B9C8-629C-44F1-8717-DD615E41C8C5}" type="presParOf" srcId="{A591A307-5D29-6547-8A01-EB8AD2C30736}" destId="{36EDA822-370E-E249-919D-CF2F0942DA27}" srcOrd="0" destOrd="0" presId="urn:microsoft.com/office/officeart/2005/8/layout/orgChart1"/>
    <dgm:cxn modelId="{88AC2176-6540-4317-BA65-5BAC454B5633}" type="presParOf" srcId="{36EDA822-370E-E249-919D-CF2F0942DA27}" destId="{75FC647C-9B5E-6746-8CF9-CA347A382414}" srcOrd="0" destOrd="0" presId="urn:microsoft.com/office/officeart/2005/8/layout/orgChart1"/>
    <dgm:cxn modelId="{8D99646E-0D98-4B6D-AD30-9383A07E9466}" type="presParOf" srcId="{36EDA822-370E-E249-919D-CF2F0942DA27}" destId="{0A50DD7E-D660-2841-8A8C-834EE78CD488}" srcOrd="1" destOrd="0" presId="urn:microsoft.com/office/officeart/2005/8/layout/orgChart1"/>
    <dgm:cxn modelId="{75A20906-C2F4-4B6B-93FF-439C85019730}" type="presParOf" srcId="{A591A307-5D29-6547-8A01-EB8AD2C30736}" destId="{F6CB5232-8F98-1D40-A6DE-8FB7B252A391}" srcOrd="1" destOrd="0" presId="urn:microsoft.com/office/officeart/2005/8/layout/orgChart1"/>
    <dgm:cxn modelId="{CA5E5E41-64E1-4E61-AB64-5A63EC107EF7}" type="presParOf" srcId="{A591A307-5D29-6547-8A01-EB8AD2C30736}" destId="{0FDEB8BF-5DAC-8C4A-824E-F6F1B2DF1F57}" srcOrd="2" destOrd="0" presId="urn:microsoft.com/office/officeart/2005/8/layout/orgChart1"/>
    <dgm:cxn modelId="{01460143-3BCE-4225-83E6-352E7E7E22A2}" type="presParOf" srcId="{120D9537-79B3-C442-87D6-AA162934AF27}" destId="{EF7A9A6D-D9A6-B045-A68F-A3497AC97646}" srcOrd="2" destOrd="0" presId="urn:microsoft.com/office/officeart/2005/8/layout/orgChart1"/>
    <dgm:cxn modelId="{548DE593-BD67-485F-BBB0-4CD1A73126C4}" type="presParOf" srcId="{EF7A9A6D-D9A6-B045-A68F-A3497AC97646}" destId="{5A99FB55-6BFA-D14B-A5A5-289DF4213BA4}" srcOrd="0" destOrd="0" presId="urn:microsoft.com/office/officeart/2005/8/layout/orgChart1"/>
    <dgm:cxn modelId="{B9B82EBE-7EF2-4F72-90A3-FFD8D7C1E4F3}" type="presParOf" srcId="{EF7A9A6D-D9A6-B045-A68F-A3497AC97646}" destId="{3263E92D-9431-A646-9F65-8F241DB7900B}" srcOrd="1" destOrd="0" presId="urn:microsoft.com/office/officeart/2005/8/layout/orgChart1"/>
    <dgm:cxn modelId="{773AD520-58DA-43DB-BBAD-B7C19D6D6F6F}" type="presParOf" srcId="{3263E92D-9431-A646-9F65-8F241DB7900B}" destId="{AC6C4392-A29B-D14C-B1C0-F5D030B358DC}" srcOrd="0" destOrd="0" presId="urn:microsoft.com/office/officeart/2005/8/layout/orgChart1"/>
    <dgm:cxn modelId="{DDDAC960-C099-4D56-A052-A37EC8AB7EB2}" type="presParOf" srcId="{AC6C4392-A29B-D14C-B1C0-F5D030B358DC}" destId="{073BB1CC-6AF8-3C47-A595-4E905B454CB7}" srcOrd="0" destOrd="0" presId="urn:microsoft.com/office/officeart/2005/8/layout/orgChart1"/>
    <dgm:cxn modelId="{C435E8AD-554F-4408-BDBF-7D8DFF64E795}" type="presParOf" srcId="{AC6C4392-A29B-D14C-B1C0-F5D030B358DC}" destId="{5AC27E11-EC0D-8C4F-8649-F36A342D0E61}" srcOrd="1" destOrd="0" presId="urn:microsoft.com/office/officeart/2005/8/layout/orgChart1"/>
    <dgm:cxn modelId="{DE7F8C73-E55C-4296-959B-1652506A1291}" type="presParOf" srcId="{3263E92D-9431-A646-9F65-8F241DB7900B}" destId="{0425AD18-607D-9A4D-B613-D6DDE590CBD2}" srcOrd="1" destOrd="0" presId="urn:microsoft.com/office/officeart/2005/8/layout/orgChart1"/>
    <dgm:cxn modelId="{5A7D1E0B-E8E8-4F86-9E73-580C7BE83294}" type="presParOf" srcId="{3263E92D-9431-A646-9F65-8F241DB7900B}" destId="{B591FCBB-A243-0541-8573-38A48B5693F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D0AEAB-9346-D947-945A-42983C46AA1D}" type="doc">
      <dgm:prSet loTypeId="urn:microsoft.com/office/officeart/2005/8/layout/orgChart1" loCatId="" qsTypeId="urn:microsoft.com/office/officeart/2005/8/quickstyle/simple4" qsCatId="simple" csTypeId="urn:microsoft.com/office/officeart/2005/8/colors/accent1_2" csCatId="accent1" phldr="1"/>
      <dgm:spPr/>
      <dgm:t>
        <a:bodyPr/>
        <a:lstStyle/>
        <a:p>
          <a:endParaRPr lang="en-US"/>
        </a:p>
      </dgm:t>
    </dgm:pt>
    <dgm:pt modelId="{002B5FD7-76DC-E64A-8E28-2137E5A23D56}">
      <dgm:prSet phldrT="[Text]" custT="1"/>
      <dgm:spPr/>
      <dgm:t>
        <a:bodyPr/>
        <a:lstStyle/>
        <a:p>
          <a:r>
            <a:rPr lang="en-US" sz="2000" dirty="0" err="1" smtClean="0"/>
            <a:t>Directorul</a:t>
          </a:r>
          <a:r>
            <a:rPr lang="en-US" sz="2000" dirty="0" smtClean="0"/>
            <a:t> </a:t>
          </a:r>
          <a:r>
            <a:rPr lang="en-US" sz="2000" dirty="0" err="1" smtClean="0"/>
            <a:t>Executiv</a:t>
          </a:r>
          <a:r>
            <a:rPr lang="en-US" sz="2000" dirty="0" smtClean="0"/>
            <a:t> </a:t>
          </a:r>
          <a:r>
            <a:rPr lang="en-US" sz="2000" dirty="0" err="1" smtClean="0"/>
            <a:t>Administrativ</a:t>
          </a:r>
          <a:endParaRPr lang="en-US" sz="2000" dirty="0"/>
        </a:p>
      </dgm:t>
    </dgm:pt>
    <dgm:pt modelId="{520FECF4-C7F6-5542-AF2D-9BD1E501B174}" type="parTrans" cxnId="{EE2AC152-B79A-2842-B06D-E0A29D178D1A}">
      <dgm:prSet/>
      <dgm:spPr/>
      <dgm:t>
        <a:bodyPr/>
        <a:lstStyle/>
        <a:p>
          <a:endParaRPr lang="en-US"/>
        </a:p>
      </dgm:t>
    </dgm:pt>
    <dgm:pt modelId="{0190C08A-F156-5847-9A90-8CA3C758D631}" type="sibTrans" cxnId="{EE2AC152-B79A-2842-B06D-E0A29D178D1A}">
      <dgm:prSet/>
      <dgm:spPr/>
      <dgm:t>
        <a:bodyPr/>
        <a:lstStyle/>
        <a:p>
          <a:endParaRPr lang="en-US"/>
        </a:p>
      </dgm:t>
    </dgm:pt>
    <dgm:pt modelId="{AC7D8D0A-7EFD-2347-979E-8C0EF27C3F2B}" type="asst">
      <dgm:prSet phldrT="[Text]" custT="1"/>
      <dgm:spPr/>
      <dgm:t>
        <a:bodyPr/>
        <a:lstStyle/>
        <a:p>
          <a:pPr algn="l"/>
          <a:endParaRPr lang="en-US" sz="1600" dirty="0" smtClean="0"/>
        </a:p>
        <a:p>
          <a:pPr algn="l"/>
          <a:r>
            <a:rPr lang="en-US" sz="1600" dirty="0" err="1" smtClean="0"/>
            <a:t>Atribuții</a:t>
          </a:r>
          <a:r>
            <a:rPr lang="en-US" sz="1600" dirty="0" smtClean="0"/>
            <a:t>:</a:t>
          </a:r>
        </a:p>
        <a:p>
          <a:pPr algn="l"/>
          <a:r>
            <a:rPr lang="en-US" sz="1200" dirty="0" smtClean="0"/>
            <a:t>- </a:t>
          </a:r>
          <a:r>
            <a:rPr lang="en-US" sz="1200" dirty="0" err="1" smtClean="0"/>
            <a:t>Organizare</a:t>
          </a:r>
          <a:r>
            <a:rPr lang="en-US" sz="1200" dirty="0" smtClean="0"/>
            <a:t> – </a:t>
          </a:r>
          <a:r>
            <a:rPr lang="en-US" sz="1200" dirty="0" err="1" smtClean="0"/>
            <a:t>administrare</a:t>
          </a:r>
          <a:r>
            <a:rPr lang="en-US" sz="1200" dirty="0" smtClean="0"/>
            <a:t> </a:t>
          </a:r>
          <a:r>
            <a:rPr lang="en-US" sz="1200" dirty="0" err="1" smtClean="0"/>
            <a:t>activități</a:t>
          </a:r>
          <a:r>
            <a:rPr lang="en-US" sz="1200" dirty="0" smtClean="0"/>
            <a:t> </a:t>
          </a:r>
          <a:r>
            <a:rPr lang="en-US" sz="1200" dirty="0" err="1" smtClean="0"/>
            <a:t>generale</a:t>
          </a:r>
          <a:r>
            <a:rPr lang="en-US" sz="1200" dirty="0" smtClean="0"/>
            <a:t> ale AICPS;</a:t>
          </a:r>
        </a:p>
        <a:p>
          <a:pPr algn="l"/>
          <a:r>
            <a:rPr lang="en-US" sz="1200" dirty="0" smtClean="0"/>
            <a:t>- </a:t>
          </a:r>
          <a:r>
            <a:rPr lang="en-US" sz="1200" dirty="0" err="1" smtClean="0"/>
            <a:t>Angajarea</a:t>
          </a:r>
          <a:r>
            <a:rPr lang="en-US" sz="1200" dirty="0" smtClean="0"/>
            <a:t> </a:t>
          </a:r>
          <a:r>
            <a:rPr lang="en-US" sz="1200" dirty="0" err="1" smtClean="0"/>
            <a:t>personalului</a:t>
          </a:r>
          <a:r>
            <a:rPr lang="en-US" sz="1200" dirty="0" smtClean="0"/>
            <a:t> </a:t>
          </a:r>
          <a:r>
            <a:rPr lang="en-US" sz="1200" dirty="0" err="1" smtClean="0"/>
            <a:t>administrativ</a:t>
          </a:r>
          <a:r>
            <a:rPr lang="en-US" sz="1200" dirty="0" smtClean="0"/>
            <a:t> </a:t>
          </a:r>
          <a:r>
            <a:rPr lang="en-US" sz="1200" dirty="0" err="1" smtClean="0"/>
            <a:t>și</a:t>
          </a:r>
          <a:r>
            <a:rPr lang="en-US" sz="1200" dirty="0" smtClean="0"/>
            <a:t> </a:t>
          </a:r>
          <a:r>
            <a:rPr lang="en-US" sz="1200" dirty="0" err="1" smtClean="0"/>
            <a:t>supraveherea</a:t>
          </a:r>
          <a:r>
            <a:rPr lang="en-US" sz="1200" dirty="0" smtClean="0"/>
            <a:t> </a:t>
          </a:r>
          <a:r>
            <a:rPr lang="en-US" sz="1200" dirty="0" err="1" smtClean="0"/>
            <a:t>lui</a:t>
          </a:r>
          <a:r>
            <a:rPr lang="en-US" sz="1200" dirty="0" smtClean="0"/>
            <a:t>;</a:t>
          </a:r>
        </a:p>
        <a:p>
          <a:pPr algn="l"/>
          <a:r>
            <a:rPr lang="en-US" sz="1200" dirty="0" smtClean="0"/>
            <a:t>- </a:t>
          </a:r>
          <a:r>
            <a:rPr lang="en-US" sz="1200" dirty="0" err="1" smtClean="0"/>
            <a:t>Ținerea</a:t>
          </a:r>
          <a:r>
            <a:rPr lang="en-US" sz="1200" dirty="0" smtClean="0"/>
            <a:t> la </a:t>
          </a:r>
          <a:r>
            <a:rPr lang="en-US" sz="1200" dirty="0" err="1" smtClean="0"/>
            <a:t>zi</a:t>
          </a:r>
          <a:r>
            <a:rPr lang="en-US" sz="1200" dirty="0" smtClean="0"/>
            <a:t> a </a:t>
          </a:r>
          <a:r>
            <a:rPr lang="en-US" sz="1200" dirty="0" err="1" smtClean="0"/>
            <a:t>evidenței</a:t>
          </a:r>
          <a:r>
            <a:rPr lang="en-US" sz="1200" dirty="0" smtClean="0"/>
            <a:t> </a:t>
          </a:r>
          <a:r>
            <a:rPr lang="en-US" sz="1200" dirty="0" err="1" smtClean="0"/>
            <a:t>membilor</a:t>
          </a:r>
          <a:r>
            <a:rPr lang="en-US" sz="1200" dirty="0" smtClean="0"/>
            <a:t> </a:t>
          </a:r>
          <a:r>
            <a:rPr lang="en-US" sz="1200" dirty="0" err="1" smtClean="0"/>
            <a:t>și</a:t>
          </a:r>
          <a:r>
            <a:rPr lang="en-US" sz="1200" dirty="0" smtClean="0"/>
            <a:t> a </a:t>
          </a:r>
          <a:r>
            <a:rPr lang="en-US" sz="1200" dirty="0" err="1" smtClean="0"/>
            <a:t>statutului</a:t>
          </a:r>
          <a:r>
            <a:rPr lang="en-US" sz="1200" dirty="0" smtClean="0"/>
            <a:t> </a:t>
          </a:r>
          <a:r>
            <a:rPr lang="en-US" sz="1200" dirty="0" err="1" smtClean="0"/>
            <a:t>acestuia</a:t>
          </a:r>
          <a:r>
            <a:rPr lang="en-US" sz="1200" dirty="0" smtClean="0"/>
            <a:t> (</a:t>
          </a:r>
          <a:r>
            <a:rPr lang="en-US" sz="1200" dirty="0" err="1" smtClean="0"/>
            <a:t>în</a:t>
          </a:r>
          <a:r>
            <a:rPr lang="en-US" sz="1200" dirty="0" smtClean="0"/>
            <a:t> </a:t>
          </a:r>
          <a:r>
            <a:rPr lang="en-US" sz="1200" dirty="0" err="1" smtClean="0"/>
            <a:t>colaborare</a:t>
          </a:r>
          <a:r>
            <a:rPr lang="en-US" sz="1200" dirty="0" smtClean="0"/>
            <a:t> cu </a:t>
          </a:r>
          <a:r>
            <a:rPr lang="en-US" sz="1200" dirty="0" err="1" smtClean="0"/>
            <a:t>Președinții</a:t>
          </a:r>
          <a:r>
            <a:rPr lang="en-US" sz="1200" dirty="0" smtClean="0"/>
            <a:t> de </a:t>
          </a:r>
          <a:r>
            <a:rPr lang="en-US" sz="1200" dirty="0" err="1" smtClean="0"/>
            <a:t>Filiale</a:t>
          </a:r>
          <a:r>
            <a:rPr lang="en-US" sz="1200" dirty="0" smtClean="0"/>
            <a:t>)</a:t>
          </a:r>
        </a:p>
        <a:p>
          <a:pPr algn="l"/>
          <a:r>
            <a:rPr lang="en-US" sz="1200" dirty="0" smtClean="0"/>
            <a:t>- </a:t>
          </a:r>
          <a:r>
            <a:rPr lang="en-US" sz="1200" dirty="0" err="1" smtClean="0"/>
            <a:t>Coordonarea</a:t>
          </a:r>
          <a:r>
            <a:rPr lang="en-US" sz="1200" dirty="0" smtClean="0"/>
            <a:t> </a:t>
          </a:r>
          <a:r>
            <a:rPr lang="en-US" sz="1200" dirty="0" err="1" smtClean="0"/>
            <a:t>activității</a:t>
          </a:r>
          <a:r>
            <a:rPr lang="en-US" sz="1200" dirty="0" smtClean="0"/>
            <a:t> </a:t>
          </a:r>
          <a:r>
            <a:rPr lang="en-US" sz="1200" dirty="0" err="1" smtClean="0"/>
            <a:t>economice</a:t>
          </a:r>
          <a:r>
            <a:rPr lang="en-US" sz="1200" dirty="0" smtClean="0"/>
            <a:t>;</a:t>
          </a:r>
        </a:p>
        <a:p>
          <a:pPr algn="l"/>
          <a:r>
            <a:rPr lang="en-US" sz="1200" dirty="0" smtClean="0"/>
            <a:t>- </a:t>
          </a:r>
          <a:r>
            <a:rPr lang="en-US" sz="1200" dirty="0" err="1" smtClean="0"/>
            <a:t>Asigurarea</a:t>
          </a:r>
          <a:r>
            <a:rPr lang="en-US" sz="1200" dirty="0" smtClean="0"/>
            <a:t> </a:t>
          </a:r>
          <a:r>
            <a:rPr lang="en-US" sz="1200" dirty="0" err="1" smtClean="0"/>
            <a:t>funcționării</a:t>
          </a:r>
          <a:r>
            <a:rPr lang="en-US" sz="1200" dirty="0" smtClean="0"/>
            <a:t> </a:t>
          </a:r>
          <a:r>
            <a:rPr lang="en-US" sz="1200" dirty="0" err="1" smtClean="0"/>
            <a:t>secretariatului</a:t>
          </a:r>
          <a:r>
            <a:rPr lang="en-US" sz="1200" dirty="0" smtClean="0"/>
            <a:t>; </a:t>
          </a:r>
          <a:r>
            <a:rPr lang="en-US" sz="1200" dirty="0" err="1" smtClean="0"/>
            <a:t>Corespondența</a:t>
          </a:r>
          <a:r>
            <a:rPr lang="en-US" sz="1200" dirty="0" smtClean="0"/>
            <a:t>;</a:t>
          </a:r>
        </a:p>
        <a:p>
          <a:pPr algn="l"/>
          <a:r>
            <a:rPr lang="en-US" sz="1200" dirty="0" smtClean="0"/>
            <a:t>- </a:t>
          </a:r>
          <a:r>
            <a:rPr lang="en-US" sz="1200" dirty="0" err="1" smtClean="0"/>
            <a:t>Alocarea</a:t>
          </a:r>
          <a:r>
            <a:rPr lang="en-US" sz="1200" dirty="0" smtClean="0"/>
            <a:t> </a:t>
          </a:r>
          <a:r>
            <a:rPr lang="en-US" sz="1200" dirty="0" err="1" smtClean="0"/>
            <a:t>bugetelor</a:t>
          </a:r>
          <a:r>
            <a:rPr lang="en-US" sz="1200" dirty="0" smtClean="0"/>
            <a:t> </a:t>
          </a:r>
          <a:r>
            <a:rPr lang="en-US" sz="1200" dirty="0" err="1" smtClean="0"/>
            <a:t>către</a:t>
          </a:r>
          <a:r>
            <a:rPr lang="en-US" sz="1200" dirty="0" smtClean="0"/>
            <a:t> </a:t>
          </a:r>
          <a:r>
            <a:rPr lang="en-US" sz="1200" dirty="0" err="1" smtClean="0"/>
            <a:t>Direcții</a:t>
          </a:r>
          <a:r>
            <a:rPr lang="en-US" sz="1200" dirty="0" smtClean="0"/>
            <a:t>, </a:t>
          </a:r>
          <a:r>
            <a:rPr lang="en-US" sz="1200" dirty="0" err="1" smtClean="0"/>
            <a:t>Filialele</a:t>
          </a:r>
          <a:r>
            <a:rPr lang="en-US" sz="1200" dirty="0" smtClean="0"/>
            <a:t>, </a:t>
          </a:r>
          <a:r>
            <a:rPr lang="en-US" sz="1200" dirty="0" err="1" smtClean="0"/>
            <a:t>Comisii</a:t>
          </a:r>
          <a:r>
            <a:rPr lang="en-US" sz="1200" dirty="0" smtClean="0"/>
            <a:t>;</a:t>
          </a:r>
        </a:p>
        <a:p>
          <a:pPr algn="l"/>
          <a:r>
            <a:rPr lang="en-US" sz="1200" dirty="0" smtClean="0"/>
            <a:t>- </a:t>
          </a:r>
          <a:r>
            <a:rPr lang="en-US" sz="1200" dirty="0" err="1" smtClean="0"/>
            <a:t>Atragerea</a:t>
          </a:r>
          <a:r>
            <a:rPr lang="en-US" sz="1200" dirty="0" smtClean="0"/>
            <a:t> </a:t>
          </a:r>
          <a:r>
            <a:rPr lang="en-US" sz="1200" dirty="0" err="1" smtClean="0"/>
            <a:t>sponsorilor</a:t>
          </a:r>
          <a:r>
            <a:rPr lang="en-US" sz="1200" dirty="0" smtClean="0"/>
            <a:t>, </a:t>
          </a:r>
          <a:r>
            <a:rPr lang="en-US" sz="1200" dirty="0" err="1" smtClean="0"/>
            <a:t>colectarea</a:t>
          </a:r>
          <a:r>
            <a:rPr lang="en-US" sz="1200" dirty="0" smtClean="0"/>
            <a:t> de </a:t>
          </a:r>
          <a:r>
            <a:rPr lang="en-US" sz="1200" dirty="0" err="1" smtClean="0"/>
            <a:t>fonduri</a:t>
          </a:r>
          <a:r>
            <a:rPr lang="en-US" sz="1200" dirty="0" smtClean="0"/>
            <a:t> (</a:t>
          </a:r>
          <a:r>
            <a:rPr lang="en-US" sz="1200" dirty="0" err="1" smtClean="0"/>
            <a:t>în</a:t>
          </a:r>
          <a:r>
            <a:rPr lang="en-US" sz="1200" dirty="0" smtClean="0"/>
            <a:t> </a:t>
          </a:r>
          <a:r>
            <a:rPr lang="en-US" sz="1200" dirty="0" err="1" smtClean="0"/>
            <a:t>colaborare</a:t>
          </a:r>
          <a:r>
            <a:rPr lang="en-US" sz="1200" dirty="0" smtClean="0"/>
            <a:t> cu </a:t>
          </a:r>
          <a:r>
            <a:rPr lang="en-US" sz="1200" dirty="0" err="1" smtClean="0"/>
            <a:t>Președintele</a:t>
          </a:r>
          <a:r>
            <a:rPr lang="en-US" sz="1200" dirty="0" smtClean="0"/>
            <a:t>);</a:t>
          </a:r>
        </a:p>
        <a:p>
          <a:pPr algn="l"/>
          <a:r>
            <a:rPr lang="en-US" sz="1200" dirty="0" smtClean="0"/>
            <a:t>- </a:t>
          </a:r>
          <a:r>
            <a:rPr lang="en-US" sz="1200" dirty="0" err="1" smtClean="0"/>
            <a:t>Asigurarea</a:t>
          </a:r>
          <a:r>
            <a:rPr lang="en-US" sz="1200" dirty="0" smtClean="0"/>
            <a:t> </a:t>
          </a:r>
          <a:r>
            <a:rPr lang="en-US" sz="1200" dirty="0" err="1" smtClean="0"/>
            <a:t>evidenței</a:t>
          </a:r>
          <a:r>
            <a:rPr lang="en-US" sz="1200" dirty="0" smtClean="0"/>
            <a:t> </a:t>
          </a:r>
          <a:r>
            <a:rPr lang="en-US" sz="1200" dirty="0" err="1" smtClean="0"/>
            <a:t>bunurilor</a:t>
          </a:r>
          <a:r>
            <a:rPr lang="en-US" sz="1200" dirty="0" smtClean="0"/>
            <a:t> </a:t>
          </a:r>
          <a:r>
            <a:rPr lang="en-US" sz="1200" dirty="0" err="1" smtClean="0"/>
            <a:t>patrimoniale</a:t>
          </a:r>
          <a:r>
            <a:rPr lang="en-US" sz="1200" dirty="0" smtClean="0"/>
            <a:t>;</a:t>
          </a:r>
        </a:p>
        <a:p>
          <a:pPr algn="l"/>
          <a:r>
            <a:rPr lang="en-US" sz="1200" dirty="0" smtClean="0"/>
            <a:t>- </a:t>
          </a:r>
          <a:r>
            <a:rPr lang="en-US" sz="1200" dirty="0" err="1" smtClean="0"/>
            <a:t>Rezolvarea</a:t>
          </a:r>
          <a:r>
            <a:rPr lang="en-US" sz="1200" dirty="0" smtClean="0"/>
            <a:t> </a:t>
          </a:r>
          <a:r>
            <a:rPr lang="en-US" sz="1200" dirty="0" err="1" smtClean="0"/>
            <a:t>solicitărilor</a:t>
          </a:r>
          <a:r>
            <a:rPr lang="en-US" sz="1200" dirty="0" smtClean="0"/>
            <a:t> </a:t>
          </a:r>
          <a:r>
            <a:rPr lang="en-US" sz="1200" dirty="0" err="1" smtClean="0"/>
            <a:t>pe</a:t>
          </a:r>
          <a:r>
            <a:rPr lang="en-US" sz="1200" dirty="0" smtClean="0"/>
            <a:t> </a:t>
          </a:r>
          <a:r>
            <a:rPr lang="en-US" sz="1200" dirty="0" err="1" smtClean="0"/>
            <a:t>probleme</a:t>
          </a:r>
          <a:r>
            <a:rPr lang="en-US" sz="1200" dirty="0" smtClean="0"/>
            <a:t> </a:t>
          </a:r>
          <a:r>
            <a:rPr lang="en-US" sz="1200" dirty="0" err="1" smtClean="0"/>
            <a:t>organizatorice-aministrative</a:t>
          </a:r>
          <a:r>
            <a:rPr lang="en-US" sz="1200" dirty="0" smtClean="0"/>
            <a:t> ale </a:t>
          </a:r>
          <a:r>
            <a:rPr lang="en-US" sz="1200" dirty="0" err="1" smtClean="0"/>
            <a:t>membrilor</a:t>
          </a:r>
          <a:endParaRPr lang="en-US" sz="1200" dirty="0" smtClean="0"/>
        </a:p>
        <a:p>
          <a:pPr algn="l"/>
          <a:endParaRPr lang="en-US" sz="1200" dirty="0" smtClean="0"/>
        </a:p>
        <a:p>
          <a:pPr algn="l"/>
          <a:endParaRPr lang="en-US" sz="1200" dirty="0" smtClean="0"/>
        </a:p>
        <a:p>
          <a:pPr algn="l"/>
          <a:endParaRPr lang="en-US" sz="1200" dirty="0" smtClean="0"/>
        </a:p>
        <a:p>
          <a:pPr algn="l"/>
          <a:endParaRPr lang="en-US" sz="1200" dirty="0"/>
        </a:p>
      </dgm:t>
    </dgm:pt>
    <dgm:pt modelId="{16BBDC61-70F8-4746-BE0D-EDBF84177E04}" type="parTrans" cxnId="{E7A3BC59-8772-E043-A544-0CCB026925CD}">
      <dgm:prSet/>
      <dgm:spPr/>
      <dgm:t>
        <a:bodyPr/>
        <a:lstStyle/>
        <a:p>
          <a:endParaRPr lang="en-US"/>
        </a:p>
      </dgm:t>
    </dgm:pt>
    <dgm:pt modelId="{DAED4F31-32C9-CC4F-A0C2-DC9B7290E0F9}" type="sibTrans" cxnId="{E7A3BC59-8772-E043-A544-0CCB026925CD}">
      <dgm:prSet/>
      <dgm:spPr/>
      <dgm:t>
        <a:bodyPr/>
        <a:lstStyle/>
        <a:p>
          <a:endParaRPr lang="en-US"/>
        </a:p>
      </dgm:t>
    </dgm:pt>
    <dgm:pt modelId="{E06BBFCD-13FE-D945-AAB0-CDE4B3689AD9}">
      <dgm:prSet phldrT="[Text]" custT="1"/>
      <dgm:spPr/>
      <dgm:t>
        <a:bodyPr/>
        <a:lstStyle/>
        <a:p>
          <a:r>
            <a:rPr lang="en-US" sz="2000" dirty="0" err="1" smtClean="0"/>
            <a:t>Secretariatul</a:t>
          </a:r>
          <a:r>
            <a:rPr lang="en-US" sz="2000" dirty="0" smtClean="0"/>
            <a:t> AICPS</a:t>
          </a:r>
          <a:endParaRPr lang="en-US" sz="2000" dirty="0"/>
        </a:p>
      </dgm:t>
    </dgm:pt>
    <dgm:pt modelId="{9B4F6FD9-9997-0647-9EB8-636926D37803}" type="parTrans" cxnId="{4135EE94-059E-1C44-B47E-23B25BFBE945}">
      <dgm:prSet/>
      <dgm:spPr/>
      <dgm:t>
        <a:bodyPr/>
        <a:lstStyle/>
        <a:p>
          <a:endParaRPr lang="en-US"/>
        </a:p>
      </dgm:t>
    </dgm:pt>
    <dgm:pt modelId="{05892281-5C60-7945-AAD1-31CABE1E5BA0}" type="sibTrans" cxnId="{4135EE94-059E-1C44-B47E-23B25BFBE945}">
      <dgm:prSet/>
      <dgm:spPr/>
      <dgm:t>
        <a:bodyPr/>
        <a:lstStyle/>
        <a:p>
          <a:endParaRPr lang="en-US"/>
        </a:p>
      </dgm:t>
    </dgm:pt>
    <dgm:pt modelId="{ED300823-479C-3245-AF43-4D22B50D6CD7}">
      <dgm:prSet phldrT="[Text]" custT="1"/>
      <dgm:spPr/>
      <dgm:t>
        <a:bodyPr/>
        <a:lstStyle/>
        <a:p>
          <a:r>
            <a:rPr lang="en-US" sz="2000" dirty="0" err="1" smtClean="0"/>
            <a:t>Contabilul</a:t>
          </a:r>
          <a:endParaRPr lang="en-US" sz="2000" dirty="0"/>
        </a:p>
      </dgm:t>
    </dgm:pt>
    <dgm:pt modelId="{7CD6CB01-5F85-AE47-B5E9-708AFE7E16DC}" type="parTrans" cxnId="{F8DBF6DA-902C-B04F-AB2F-F8716CD7215F}">
      <dgm:prSet/>
      <dgm:spPr/>
      <dgm:t>
        <a:bodyPr/>
        <a:lstStyle/>
        <a:p>
          <a:endParaRPr lang="en-US"/>
        </a:p>
      </dgm:t>
    </dgm:pt>
    <dgm:pt modelId="{87A58139-1BA8-794E-A618-F1B84F385219}" type="sibTrans" cxnId="{F8DBF6DA-902C-B04F-AB2F-F8716CD7215F}">
      <dgm:prSet/>
      <dgm:spPr/>
      <dgm:t>
        <a:bodyPr/>
        <a:lstStyle/>
        <a:p>
          <a:endParaRPr lang="en-US"/>
        </a:p>
      </dgm:t>
    </dgm:pt>
    <dgm:pt modelId="{EDC8DAE2-361D-D446-9413-F7468BAE96B1}">
      <dgm:prSet phldrT="[Text]" custT="1"/>
      <dgm:spPr/>
      <dgm:t>
        <a:bodyPr/>
        <a:lstStyle/>
        <a:p>
          <a:r>
            <a:rPr lang="en-US" sz="2000" dirty="0" err="1" smtClean="0"/>
            <a:t>Comisia</a:t>
          </a:r>
          <a:r>
            <a:rPr lang="en-US" sz="2000" dirty="0" smtClean="0"/>
            <a:t> de </a:t>
          </a:r>
          <a:r>
            <a:rPr lang="en-US" sz="2000" dirty="0" err="1" smtClean="0"/>
            <a:t>Cenzori</a:t>
          </a:r>
          <a:endParaRPr lang="en-US" sz="2000" dirty="0"/>
        </a:p>
      </dgm:t>
    </dgm:pt>
    <dgm:pt modelId="{1D466AE8-CCB8-6948-95AD-D14DF70D206B}" type="parTrans" cxnId="{3A1D9B00-EEEB-4747-8C19-997C17E3A1D9}">
      <dgm:prSet/>
      <dgm:spPr/>
      <dgm:t>
        <a:bodyPr/>
        <a:lstStyle/>
        <a:p>
          <a:endParaRPr lang="en-US"/>
        </a:p>
      </dgm:t>
    </dgm:pt>
    <dgm:pt modelId="{693DBAC3-E853-9849-BD30-039BCFCEA4CF}" type="sibTrans" cxnId="{3A1D9B00-EEEB-4747-8C19-997C17E3A1D9}">
      <dgm:prSet/>
      <dgm:spPr/>
      <dgm:t>
        <a:bodyPr/>
        <a:lstStyle/>
        <a:p>
          <a:endParaRPr lang="en-US"/>
        </a:p>
      </dgm:t>
    </dgm:pt>
    <dgm:pt modelId="{0274224D-F04B-3244-818B-E279A551081B}" type="pres">
      <dgm:prSet presAssocID="{52D0AEAB-9346-D947-945A-42983C46AA1D}" presName="hierChild1" presStyleCnt="0">
        <dgm:presLayoutVars>
          <dgm:orgChart val="1"/>
          <dgm:chPref val="1"/>
          <dgm:dir/>
          <dgm:animOne val="branch"/>
          <dgm:animLvl val="lvl"/>
          <dgm:resizeHandles/>
        </dgm:presLayoutVars>
      </dgm:prSet>
      <dgm:spPr/>
      <dgm:t>
        <a:bodyPr/>
        <a:lstStyle/>
        <a:p>
          <a:endParaRPr lang="en-US"/>
        </a:p>
      </dgm:t>
    </dgm:pt>
    <dgm:pt modelId="{B52971A6-09B6-E843-9343-C6F343FDFDBB}" type="pres">
      <dgm:prSet presAssocID="{002B5FD7-76DC-E64A-8E28-2137E5A23D56}" presName="hierRoot1" presStyleCnt="0">
        <dgm:presLayoutVars>
          <dgm:hierBranch val="init"/>
        </dgm:presLayoutVars>
      </dgm:prSet>
      <dgm:spPr/>
    </dgm:pt>
    <dgm:pt modelId="{C4F8F858-9613-6F40-A05E-2EB390C05FEE}" type="pres">
      <dgm:prSet presAssocID="{002B5FD7-76DC-E64A-8E28-2137E5A23D56}" presName="rootComposite1" presStyleCnt="0"/>
      <dgm:spPr/>
    </dgm:pt>
    <dgm:pt modelId="{76911133-1470-B149-9C4B-6ACBBE803C16}" type="pres">
      <dgm:prSet presAssocID="{002B5FD7-76DC-E64A-8E28-2137E5A23D56}" presName="rootText1" presStyleLbl="node0" presStyleIdx="0" presStyleCnt="1" custScaleX="216777" custScaleY="42855" custLinFactNeighborX="-2059" custLinFactNeighborY="-2134">
        <dgm:presLayoutVars>
          <dgm:chPref val="3"/>
        </dgm:presLayoutVars>
      </dgm:prSet>
      <dgm:spPr/>
      <dgm:t>
        <a:bodyPr/>
        <a:lstStyle/>
        <a:p>
          <a:endParaRPr lang="en-US"/>
        </a:p>
      </dgm:t>
    </dgm:pt>
    <dgm:pt modelId="{8E955A1D-02D1-5843-BECC-CB63CFD0FFDB}" type="pres">
      <dgm:prSet presAssocID="{002B5FD7-76DC-E64A-8E28-2137E5A23D56}" presName="rootConnector1" presStyleLbl="node1" presStyleIdx="0" presStyleCnt="0"/>
      <dgm:spPr/>
      <dgm:t>
        <a:bodyPr/>
        <a:lstStyle/>
        <a:p>
          <a:endParaRPr lang="en-US"/>
        </a:p>
      </dgm:t>
    </dgm:pt>
    <dgm:pt modelId="{5D9C8012-E325-F84A-A0BF-4E13D862E716}" type="pres">
      <dgm:prSet presAssocID="{002B5FD7-76DC-E64A-8E28-2137E5A23D56}" presName="hierChild2" presStyleCnt="0"/>
      <dgm:spPr/>
    </dgm:pt>
    <dgm:pt modelId="{31152338-87F8-D649-A84A-27F36321718D}" type="pres">
      <dgm:prSet presAssocID="{9B4F6FD9-9997-0647-9EB8-636926D37803}" presName="Name37" presStyleLbl="parChTrans1D2" presStyleIdx="0" presStyleCnt="4"/>
      <dgm:spPr/>
      <dgm:t>
        <a:bodyPr/>
        <a:lstStyle/>
        <a:p>
          <a:endParaRPr lang="en-US"/>
        </a:p>
      </dgm:t>
    </dgm:pt>
    <dgm:pt modelId="{90244056-3B65-C143-934A-266924BC5449}" type="pres">
      <dgm:prSet presAssocID="{E06BBFCD-13FE-D945-AAB0-CDE4B3689AD9}" presName="hierRoot2" presStyleCnt="0">
        <dgm:presLayoutVars>
          <dgm:hierBranch val="init"/>
        </dgm:presLayoutVars>
      </dgm:prSet>
      <dgm:spPr/>
    </dgm:pt>
    <dgm:pt modelId="{95614DFD-B7D4-724D-A1A7-3C3BF0797980}" type="pres">
      <dgm:prSet presAssocID="{E06BBFCD-13FE-D945-AAB0-CDE4B3689AD9}" presName="rootComposite" presStyleCnt="0"/>
      <dgm:spPr/>
    </dgm:pt>
    <dgm:pt modelId="{E860EB18-CDA7-4443-8E0B-45155E84ED20}" type="pres">
      <dgm:prSet presAssocID="{E06BBFCD-13FE-D945-AAB0-CDE4B3689AD9}" presName="rootText" presStyleLbl="node2" presStyleIdx="0" presStyleCnt="3" custScaleY="53624">
        <dgm:presLayoutVars>
          <dgm:chPref val="3"/>
        </dgm:presLayoutVars>
      </dgm:prSet>
      <dgm:spPr/>
      <dgm:t>
        <a:bodyPr/>
        <a:lstStyle/>
        <a:p>
          <a:endParaRPr lang="en-US"/>
        </a:p>
      </dgm:t>
    </dgm:pt>
    <dgm:pt modelId="{4DC87D07-67DB-C444-B031-E4259E557421}" type="pres">
      <dgm:prSet presAssocID="{E06BBFCD-13FE-D945-AAB0-CDE4B3689AD9}" presName="rootConnector" presStyleLbl="node2" presStyleIdx="0" presStyleCnt="3"/>
      <dgm:spPr/>
      <dgm:t>
        <a:bodyPr/>
        <a:lstStyle/>
        <a:p>
          <a:endParaRPr lang="en-US"/>
        </a:p>
      </dgm:t>
    </dgm:pt>
    <dgm:pt modelId="{7514B581-7CA5-E94C-B697-03BC18460788}" type="pres">
      <dgm:prSet presAssocID="{E06BBFCD-13FE-D945-AAB0-CDE4B3689AD9}" presName="hierChild4" presStyleCnt="0"/>
      <dgm:spPr/>
    </dgm:pt>
    <dgm:pt modelId="{5A3336CD-CA84-3C49-A448-B91A66BFB73C}" type="pres">
      <dgm:prSet presAssocID="{E06BBFCD-13FE-D945-AAB0-CDE4B3689AD9}" presName="hierChild5" presStyleCnt="0"/>
      <dgm:spPr/>
    </dgm:pt>
    <dgm:pt modelId="{5306749C-312D-5240-A615-C702F265632E}" type="pres">
      <dgm:prSet presAssocID="{7CD6CB01-5F85-AE47-B5E9-708AFE7E16DC}" presName="Name37" presStyleLbl="parChTrans1D2" presStyleIdx="1" presStyleCnt="4"/>
      <dgm:spPr/>
      <dgm:t>
        <a:bodyPr/>
        <a:lstStyle/>
        <a:p>
          <a:endParaRPr lang="en-US"/>
        </a:p>
      </dgm:t>
    </dgm:pt>
    <dgm:pt modelId="{1DB7FD89-7193-AD48-A8BE-9132352F53E0}" type="pres">
      <dgm:prSet presAssocID="{ED300823-479C-3245-AF43-4D22B50D6CD7}" presName="hierRoot2" presStyleCnt="0">
        <dgm:presLayoutVars>
          <dgm:hierBranch val="init"/>
        </dgm:presLayoutVars>
      </dgm:prSet>
      <dgm:spPr/>
    </dgm:pt>
    <dgm:pt modelId="{3125AE83-3D9A-7E4D-BAAE-DCEE1318DC8D}" type="pres">
      <dgm:prSet presAssocID="{ED300823-479C-3245-AF43-4D22B50D6CD7}" presName="rootComposite" presStyleCnt="0"/>
      <dgm:spPr/>
    </dgm:pt>
    <dgm:pt modelId="{1D5B9B00-E1C0-264A-A73D-F7D68C64C5D6}" type="pres">
      <dgm:prSet presAssocID="{ED300823-479C-3245-AF43-4D22B50D6CD7}" presName="rootText" presStyleLbl="node2" presStyleIdx="1" presStyleCnt="3" custScaleY="54672">
        <dgm:presLayoutVars>
          <dgm:chPref val="3"/>
        </dgm:presLayoutVars>
      </dgm:prSet>
      <dgm:spPr/>
      <dgm:t>
        <a:bodyPr/>
        <a:lstStyle/>
        <a:p>
          <a:endParaRPr lang="en-US"/>
        </a:p>
      </dgm:t>
    </dgm:pt>
    <dgm:pt modelId="{996B8976-E048-7046-89E6-935CF974036C}" type="pres">
      <dgm:prSet presAssocID="{ED300823-479C-3245-AF43-4D22B50D6CD7}" presName="rootConnector" presStyleLbl="node2" presStyleIdx="1" presStyleCnt="3"/>
      <dgm:spPr/>
      <dgm:t>
        <a:bodyPr/>
        <a:lstStyle/>
        <a:p>
          <a:endParaRPr lang="en-US"/>
        </a:p>
      </dgm:t>
    </dgm:pt>
    <dgm:pt modelId="{A315FC3A-8C38-F542-9A9B-B80BDBC32D5F}" type="pres">
      <dgm:prSet presAssocID="{ED300823-479C-3245-AF43-4D22B50D6CD7}" presName="hierChild4" presStyleCnt="0"/>
      <dgm:spPr/>
    </dgm:pt>
    <dgm:pt modelId="{57834639-3569-8840-86C9-1EBF5AF4C32F}" type="pres">
      <dgm:prSet presAssocID="{ED300823-479C-3245-AF43-4D22B50D6CD7}" presName="hierChild5" presStyleCnt="0"/>
      <dgm:spPr/>
    </dgm:pt>
    <dgm:pt modelId="{608CFE7F-753E-8146-8EC0-BF13CE8ED677}" type="pres">
      <dgm:prSet presAssocID="{1D466AE8-CCB8-6948-95AD-D14DF70D206B}" presName="Name37" presStyleLbl="parChTrans1D2" presStyleIdx="2" presStyleCnt="4"/>
      <dgm:spPr/>
      <dgm:t>
        <a:bodyPr/>
        <a:lstStyle/>
        <a:p>
          <a:endParaRPr lang="en-US"/>
        </a:p>
      </dgm:t>
    </dgm:pt>
    <dgm:pt modelId="{9E8DB799-7D23-3F48-BAA2-9D8012904534}" type="pres">
      <dgm:prSet presAssocID="{EDC8DAE2-361D-D446-9413-F7468BAE96B1}" presName="hierRoot2" presStyleCnt="0">
        <dgm:presLayoutVars>
          <dgm:hierBranch val="init"/>
        </dgm:presLayoutVars>
      </dgm:prSet>
      <dgm:spPr/>
    </dgm:pt>
    <dgm:pt modelId="{74569CD8-2763-DB49-A25B-44B764A1EB74}" type="pres">
      <dgm:prSet presAssocID="{EDC8DAE2-361D-D446-9413-F7468BAE96B1}" presName="rootComposite" presStyleCnt="0"/>
      <dgm:spPr/>
    </dgm:pt>
    <dgm:pt modelId="{2D05F668-70AF-2C4E-B287-ADF513FE2892}" type="pres">
      <dgm:prSet presAssocID="{EDC8DAE2-361D-D446-9413-F7468BAE96B1}" presName="rootText" presStyleLbl="node2" presStyleIdx="2" presStyleCnt="3" custScaleY="54672">
        <dgm:presLayoutVars>
          <dgm:chPref val="3"/>
        </dgm:presLayoutVars>
      </dgm:prSet>
      <dgm:spPr/>
      <dgm:t>
        <a:bodyPr/>
        <a:lstStyle/>
        <a:p>
          <a:endParaRPr lang="en-US"/>
        </a:p>
      </dgm:t>
    </dgm:pt>
    <dgm:pt modelId="{4AAD5A81-6640-BE49-946C-2484B917514D}" type="pres">
      <dgm:prSet presAssocID="{EDC8DAE2-361D-D446-9413-F7468BAE96B1}" presName="rootConnector" presStyleLbl="node2" presStyleIdx="2" presStyleCnt="3"/>
      <dgm:spPr/>
      <dgm:t>
        <a:bodyPr/>
        <a:lstStyle/>
        <a:p>
          <a:endParaRPr lang="en-US"/>
        </a:p>
      </dgm:t>
    </dgm:pt>
    <dgm:pt modelId="{B186D7F5-A18A-CA44-8541-BE6FA7849E1C}" type="pres">
      <dgm:prSet presAssocID="{EDC8DAE2-361D-D446-9413-F7468BAE96B1}" presName="hierChild4" presStyleCnt="0"/>
      <dgm:spPr/>
    </dgm:pt>
    <dgm:pt modelId="{D358022E-6A78-0748-8D62-DDB1C4A982BF}" type="pres">
      <dgm:prSet presAssocID="{EDC8DAE2-361D-D446-9413-F7468BAE96B1}" presName="hierChild5" presStyleCnt="0"/>
      <dgm:spPr/>
    </dgm:pt>
    <dgm:pt modelId="{3BB23B3E-1546-C04A-A41C-A5A831667386}" type="pres">
      <dgm:prSet presAssocID="{002B5FD7-76DC-E64A-8E28-2137E5A23D56}" presName="hierChild3" presStyleCnt="0"/>
      <dgm:spPr/>
    </dgm:pt>
    <dgm:pt modelId="{51E0E8BB-50AF-A147-A551-AFD2B5EF4AFD}" type="pres">
      <dgm:prSet presAssocID="{16BBDC61-70F8-4746-BE0D-EDBF84177E04}" presName="Name111" presStyleLbl="parChTrans1D2" presStyleIdx="3" presStyleCnt="4"/>
      <dgm:spPr/>
      <dgm:t>
        <a:bodyPr/>
        <a:lstStyle/>
        <a:p>
          <a:endParaRPr lang="en-US"/>
        </a:p>
      </dgm:t>
    </dgm:pt>
    <dgm:pt modelId="{1CCE3F33-F8DE-DD4B-93F8-926BBD2E2380}" type="pres">
      <dgm:prSet presAssocID="{AC7D8D0A-7EFD-2347-979E-8C0EF27C3F2B}" presName="hierRoot3" presStyleCnt="0">
        <dgm:presLayoutVars>
          <dgm:hierBranch val="init"/>
        </dgm:presLayoutVars>
      </dgm:prSet>
      <dgm:spPr/>
    </dgm:pt>
    <dgm:pt modelId="{9CB7FB7C-1D70-C04D-8E00-097CF07D7232}" type="pres">
      <dgm:prSet presAssocID="{AC7D8D0A-7EFD-2347-979E-8C0EF27C3F2B}" presName="rootComposite3" presStyleCnt="0"/>
      <dgm:spPr/>
    </dgm:pt>
    <dgm:pt modelId="{7163E9CB-8578-444E-9DDC-753726972967}" type="pres">
      <dgm:prSet presAssocID="{AC7D8D0A-7EFD-2347-979E-8C0EF27C3F2B}" presName="rootText3" presStyleLbl="asst1" presStyleIdx="0" presStyleCnt="1" custScaleX="238108" custScaleY="379036">
        <dgm:presLayoutVars>
          <dgm:chPref val="3"/>
        </dgm:presLayoutVars>
      </dgm:prSet>
      <dgm:spPr/>
      <dgm:t>
        <a:bodyPr/>
        <a:lstStyle/>
        <a:p>
          <a:endParaRPr lang="en-US"/>
        </a:p>
      </dgm:t>
    </dgm:pt>
    <dgm:pt modelId="{DB1BBA10-19E9-024A-A241-560BA49C8793}" type="pres">
      <dgm:prSet presAssocID="{AC7D8D0A-7EFD-2347-979E-8C0EF27C3F2B}" presName="rootConnector3" presStyleLbl="asst1" presStyleIdx="0" presStyleCnt="1"/>
      <dgm:spPr/>
      <dgm:t>
        <a:bodyPr/>
        <a:lstStyle/>
        <a:p>
          <a:endParaRPr lang="en-US"/>
        </a:p>
      </dgm:t>
    </dgm:pt>
    <dgm:pt modelId="{9A0B93BA-FB6B-EC47-982F-64C76978789D}" type="pres">
      <dgm:prSet presAssocID="{AC7D8D0A-7EFD-2347-979E-8C0EF27C3F2B}" presName="hierChild6" presStyleCnt="0"/>
      <dgm:spPr/>
    </dgm:pt>
    <dgm:pt modelId="{FA9441E2-8134-B24D-B83F-FF4525214733}" type="pres">
      <dgm:prSet presAssocID="{AC7D8D0A-7EFD-2347-979E-8C0EF27C3F2B}" presName="hierChild7" presStyleCnt="0"/>
      <dgm:spPr/>
    </dgm:pt>
  </dgm:ptLst>
  <dgm:cxnLst>
    <dgm:cxn modelId="{7DF5006E-7606-4217-9083-7FAFEB2CC205}" type="presOf" srcId="{9B4F6FD9-9997-0647-9EB8-636926D37803}" destId="{31152338-87F8-D649-A84A-27F36321718D}" srcOrd="0" destOrd="0" presId="urn:microsoft.com/office/officeart/2005/8/layout/orgChart1"/>
    <dgm:cxn modelId="{796A9AAC-816A-40C3-987F-F8C687960ACC}" type="presOf" srcId="{EDC8DAE2-361D-D446-9413-F7468BAE96B1}" destId="{2D05F668-70AF-2C4E-B287-ADF513FE2892}" srcOrd="0" destOrd="0" presId="urn:microsoft.com/office/officeart/2005/8/layout/orgChart1"/>
    <dgm:cxn modelId="{C6F49037-C211-4071-8318-593D59F70A36}" type="presOf" srcId="{AC7D8D0A-7EFD-2347-979E-8C0EF27C3F2B}" destId="{7163E9CB-8578-444E-9DDC-753726972967}" srcOrd="0" destOrd="0" presId="urn:microsoft.com/office/officeart/2005/8/layout/orgChart1"/>
    <dgm:cxn modelId="{C4BF2831-F75A-4972-BDEC-3EB84C4F6FC5}" type="presOf" srcId="{002B5FD7-76DC-E64A-8E28-2137E5A23D56}" destId="{8E955A1D-02D1-5843-BECC-CB63CFD0FFDB}" srcOrd="1" destOrd="0" presId="urn:microsoft.com/office/officeart/2005/8/layout/orgChart1"/>
    <dgm:cxn modelId="{054B28BC-3298-46B8-B476-1C9D43C159D9}" type="presOf" srcId="{ED300823-479C-3245-AF43-4D22B50D6CD7}" destId="{996B8976-E048-7046-89E6-935CF974036C}" srcOrd="1" destOrd="0" presId="urn:microsoft.com/office/officeart/2005/8/layout/orgChart1"/>
    <dgm:cxn modelId="{EE2AC152-B79A-2842-B06D-E0A29D178D1A}" srcId="{52D0AEAB-9346-D947-945A-42983C46AA1D}" destId="{002B5FD7-76DC-E64A-8E28-2137E5A23D56}" srcOrd="0" destOrd="0" parTransId="{520FECF4-C7F6-5542-AF2D-9BD1E501B174}" sibTransId="{0190C08A-F156-5847-9A90-8CA3C758D631}"/>
    <dgm:cxn modelId="{EFB2E22B-977C-4F3B-B1D8-6CF7DC38A381}" type="presOf" srcId="{E06BBFCD-13FE-D945-AAB0-CDE4B3689AD9}" destId="{E860EB18-CDA7-4443-8E0B-45155E84ED20}" srcOrd="0" destOrd="0" presId="urn:microsoft.com/office/officeart/2005/8/layout/orgChart1"/>
    <dgm:cxn modelId="{F4FDFA8B-11D4-4535-ACE2-2CB40256666C}" type="presOf" srcId="{E06BBFCD-13FE-D945-AAB0-CDE4B3689AD9}" destId="{4DC87D07-67DB-C444-B031-E4259E557421}" srcOrd="1" destOrd="0" presId="urn:microsoft.com/office/officeart/2005/8/layout/orgChart1"/>
    <dgm:cxn modelId="{EF29261F-AFB7-4B32-AB7F-28FEA13377AE}" type="presOf" srcId="{ED300823-479C-3245-AF43-4D22B50D6CD7}" destId="{1D5B9B00-E1C0-264A-A73D-F7D68C64C5D6}" srcOrd="0" destOrd="0" presId="urn:microsoft.com/office/officeart/2005/8/layout/orgChart1"/>
    <dgm:cxn modelId="{AF6BE014-21AC-4227-B9AF-3504D29AA5BD}" type="presOf" srcId="{AC7D8D0A-7EFD-2347-979E-8C0EF27C3F2B}" destId="{DB1BBA10-19E9-024A-A241-560BA49C8793}" srcOrd="1" destOrd="0" presId="urn:microsoft.com/office/officeart/2005/8/layout/orgChart1"/>
    <dgm:cxn modelId="{52B64090-A128-4319-915E-46724E17D41C}" type="presOf" srcId="{52D0AEAB-9346-D947-945A-42983C46AA1D}" destId="{0274224D-F04B-3244-818B-E279A551081B}" srcOrd="0" destOrd="0" presId="urn:microsoft.com/office/officeart/2005/8/layout/orgChart1"/>
    <dgm:cxn modelId="{3A1D9B00-EEEB-4747-8C19-997C17E3A1D9}" srcId="{002B5FD7-76DC-E64A-8E28-2137E5A23D56}" destId="{EDC8DAE2-361D-D446-9413-F7468BAE96B1}" srcOrd="3" destOrd="0" parTransId="{1D466AE8-CCB8-6948-95AD-D14DF70D206B}" sibTransId="{693DBAC3-E853-9849-BD30-039BCFCEA4CF}"/>
    <dgm:cxn modelId="{4135EE94-059E-1C44-B47E-23B25BFBE945}" srcId="{002B5FD7-76DC-E64A-8E28-2137E5A23D56}" destId="{E06BBFCD-13FE-D945-AAB0-CDE4B3689AD9}" srcOrd="1" destOrd="0" parTransId="{9B4F6FD9-9997-0647-9EB8-636926D37803}" sibTransId="{05892281-5C60-7945-AAD1-31CABE1E5BA0}"/>
    <dgm:cxn modelId="{D8C4AA40-6B9B-4055-80F7-D2E28B464CCD}" type="presOf" srcId="{EDC8DAE2-361D-D446-9413-F7468BAE96B1}" destId="{4AAD5A81-6640-BE49-946C-2484B917514D}" srcOrd="1" destOrd="0" presId="urn:microsoft.com/office/officeart/2005/8/layout/orgChart1"/>
    <dgm:cxn modelId="{E7A3BC59-8772-E043-A544-0CCB026925CD}" srcId="{002B5FD7-76DC-E64A-8E28-2137E5A23D56}" destId="{AC7D8D0A-7EFD-2347-979E-8C0EF27C3F2B}" srcOrd="0" destOrd="0" parTransId="{16BBDC61-70F8-4746-BE0D-EDBF84177E04}" sibTransId="{DAED4F31-32C9-CC4F-A0C2-DC9B7290E0F9}"/>
    <dgm:cxn modelId="{24A099CE-145E-400B-AF6F-0F994AA22483}" type="presOf" srcId="{7CD6CB01-5F85-AE47-B5E9-708AFE7E16DC}" destId="{5306749C-312D-5240-A615-C702F265632E}" srcOrd="0" destOrd="0" presId="urn:microsoft.com/office/officeart/2005/8/layout/orgChart1"/>
    <dgm:cxn modelId="{467CEE14-9001-400C-9145-B394A14A315B}" type="presOf" srcId="{1D466AE8-CCB8-6948-95AD-D14DF70D206B}" destId="{608CFE7F-753E-8146-8EC0-BF13CE8ED677}" srcOrd="0" destOrd="0" presId="urn:microsoft.com/office/officeart/2005/8/layout/orgChart1"/>
    <dgm:cxn modelId="{F8DBF6DA-902C-B04F-AB2F-F8716CD7215F}" srcId="{002B5FD7-76DC-E64A-8E28-2137E5A23D56}" destId="{ED300823-479C-3245-AF43-4D22B50D6CD7}" srcOrd="2" destOrd="0" parTransId="{7CD6CB01-5F85-AE47-B5E9-708AFE7E16DC}" sibTransId="{87A58139-1BA8-794E-A618-F1B84F385219}"/>
    <dgm:cxn modelId="{3FF2C309-1C41-492C-92ED-5EAA8C735ED8}" type="presOf" srcId="{002B5FD7-76DC-E64A-8E28-2137E5A23D56}" destId="{76911133-1470-B149-9C4B-6ACBBE803C16}" srcOrd="0" destOrd="0" presId="urn:microsoft.com/office/officeart/2005/8/layout/orgChart1"/>
    <dgm:cxn modelId="{5F0D949C-ADAD-4DCF-9437-A5AC1B634E02}" type="presOf" srcId="{16BBDC61-70F8-4746-BE0D-EDBF84177E04}" destId="{51E0E8BB-50AF-A147-A551-AFD2B5EF4AFD}" srcOrd="0" destOrd="0" presId="urn:microsoft.com/office/officeart/2005/8/layout/orgChart1"/>
    <dgm:cxn modelId="{018AFE10-60F7-451F-AA98-4924C7E0FD07}" type="presParOf" srcId="{0274224D-F04B-3244-818B-E279A551081B}" destId="{B52971A6-09B6-E843-9343-C6F343FDFDBB}" srcOrd="0" destOrd="0" presId="urn:microsoft.com/office/officeart/2005/8/layout/orgChart1"/>
    <dgm:cxn modelId="{B99D13C8-3AD9-40E0-899E-964320B4335B}" type="presParOf" srcId="{B52971A6-09B6-E843-9343-C6F343FDFDBB}" destId="{C4F8F858-9613-6F40-A05E-2EB390C05FEE}" srcOrd="0" destOrd="0" presId="urn:microsoft.com/office/officeart/2005/8/layout/orgChart1"/>
    <dgm:cxn modelId="{CC50D441-BDDC-4EEE-BE4C-D7879CC7BFA0}" type="presParOf" srcId="{C4F8F858-9613-6F40-A05E-2EB390C05FEE}" destId="{76911133-1470-B149-9C4B-6ACBBE803C16}" srcOrd="0" destOrd="0" presId="urn:microsoft.com/office/officeart/2005/8/layout/orgChart1"/>
    <dgm:cxn modelId="{3508A25A-E8D6-4F28-9516-640EA595AFA9}" type="presParOf" srcId="{C4F8F858-9613-6F40-A05E-2EB390C05FEE}" destId="{8E955A1D-02D1-5843-BECC-CB63CFD0FFDB}" srcOrd="1" destOrd="0" presId="urn:microsoft.com/office/officeart/2005/8/layout/orgChart1"/>
    <dgm:cxn modelId="{FE6CBADD-085D-4B9B-B8FA-5B712AF3EACD}" type="presParOf" srcId="{B52971A6-09B6-E843-9343-C6F343FDFDBB}" destId="{5D9C8012-E325-F84A-A0BF-4E13D862E716}" srcOrd="1" destOrd="0" presId="urn:microsoft.com/office/officeart/2005/8/layout/orgChart1"/>
    <dgm:cxn modelId="{9E00F412-A7E2-42F7-86E5-0493C11156C6}" type="presParOf" srcId="{5D9C8012-E325-F84A-A0BF-4E13D862E716}" destId="{31152338-87F8-D649-A84A-27F36321718D}" srcOrd="0" destOrd="0" presId="urn:microsoft.com/office/officeart/2005/8/layout/orgChart1"/>
    <dgm:cxn modelId="{05A688F5-BD2B-46AF-9DEF-23A6C2995E4E}" type="presParOf" srcId="{5D9C8012-E325-F84A-A0BF-4E13D862E716}" destId="{90244056-3B65-C143-934A-266924BC5449}" srcOrd="1" destOrd="0" presId="urn:microsoft.com/office/officeart/2005/8/layout/orgChart1"/>
    <dgm:cxn modelId="{CCA79FC9-C09A-44D7-A7F7-022B745E9CFE}" type="presParOf" srcId="{90244056-3B65-C143-934A-266924BC5449}" destId="{95614DFD-B7D4-724D-A1A7-3C3BF0797980}" srcOrd="0" destOrd="0" presId="urn:microsoft.com/office/officeart/2005/8/layout/orgChart1"/>
    <dgm:cxn modelId="{4B1C3F63-5407-4F61-B824-C6AC2F161559}" type="presParOf" srcId="{95614DFD-B7D4-724D-A1A7-3C3BF0797980}" destId="{E860EB18-CDA7-4443-8E0B-45155E84ED20}" srcOrd="0" destOrd="0" presId="urn:microsoft.com/office/officeart/2005/8/layout/orgChart1"/>
    <dgm:cxn modelId="{A9BF6AAA-64BE-48AA-AC86-BE4DC5C52A97}" type="presParOf" srcId="{95614DFD-B7D4-724D-A1A7-3C3BF0797980}" destId="{4DC87D07-67DB-C444-B031-E4259E557421}" srcOrd="1" destOrd="0" presId="urn:microsoft.com/office/officeart/2005/8/layout/orgChart1"/>
    <dgm:cxn modelId="{FB72A588-1E01-4E12-8A66-F5BB8961BF5C}" type="presParOf" srcId="{90244056-3B65-C143-934A-266924BC5449}" destId="{7514B581-7CA5-E94C-B697-03BC18460788}" srcOrd="1" destOrd="0" presId="urn:microsoft.com/office/officeart/2005/8/layout/orgChart1"/>
    <dgm:cxn modelId="{492B1567-53DC-4BB5-9524-2404639A8C86}" type="presParOf" srcId="{90244056-3B65-C143-934A-266924BC5449}" destId="{5A3336CD-CA84-3C49-A448-B91A66BFB73C}" srcOrd="2" destOrd="0" presId="urn:microsoft.com/office/officeart/2005/8/layout/orgChart1"/>
    <dgm:cxn modelId="{8CB83318-111A-4AA8-B274-F5DF5DE58D88}" type="presParOf" srcId="{5D9C8012-E325-F84A-A0BF-4E13D862E716}" destId="{5306749C-312D-5240-A615-C702F265632E}" srcOrd="2" destOrd="0" presId="urn:microsoft.com/office/officeart/2005/8/layout/orgChart1"/>
    <dgm:cxn modelId="{27ED7E2A-9397-4D08-843A-1C4C7AA25A53}" type="presParOf" srcId="{5D9C8012-E325-F84A-A0BF-4E13D862E716}" destId="{1DB7FD89-7193-AD48-A8BE-9132352F53E0}" srcOrd="3" destOrd="0" presId="urn:microsoft.com/office/officeart/2005/8/layout/orgChart1"/>
    <dgm:cxn modelId="{4E19EE34-914A-4B84-80E7-3CDA05DF49EA}" type="presParOf" srcId="{1DB7FD89-7193-AD48-A8BE-9132352F53E0}" destId="{3125AE83-3D9A-7E4D-BAAE-DCEE1318DC8D}" srcOrd="0" destOrd="0" presId="urn:microsoft.com/office/officeart/2005/8/layout/orgChart1"/>
    <dgm:cxn modelId="{5FE843BD-F2D4-46D7-BE82-D42B34922327}" type="presParOf" srcId="{3125AE83-3D9A-7E4D-BAAE-DCEE1318DC8D}" destId="{1D5B9B00-E1C0-264A-A73D-F7D68C64C5D6}" srcOrd="0" destOrd="0" presId="urn:microsoft.com/office/officeart/2005/8/layout/orgChart1"/>
    <dgm:cxn modelId="{DFFAB0DD-3D5D-41CD-9E44-BF0DC97AF8ED}" type="presParOf" srcId="{3125AE83-3D9A-7E4D-BAAE-DCEE1318DC8D}" destId="{996B8976-E048-7046-89E6-935CF974036C}" srcOrd="1" destOrd="0" presId="urn:microsoft.com/office/officeart/2005/8/layout/orgChart1"/>
    <dgm:cxn modelId="{582A4911-C84F-4BE6-B499-74D4016167D7}" type="presParOf" srcId="{1DB7FD89-7193-AD48-A8BE-9132352F53E0}" destId="{A315FC3A-8C38-F542-9A9B-B80BDBC32D5F}" srcOrd="1" destOrd="0" presId="urn:microsoft.com/office/officeart/2005/8/layout/orgChart1"/>
    <dgm:cxn modelId="{E125C028-A7F1-4B7B-9724-AD7815AF8428}" type="presParOf" srcId="{1DB7FD89-7193-AD48-A8BE-9132352F53E0}" destId="{57834639-3569-8840-86C9-1EBF5AF4C32F}" srcOrd="2" destOrd="0" presId="urn:microsoft.com/office/officeart/2005/8/layout/orgChart1"/>
    <dgm:cxn modelId="{54E882D3-4EF9-4AB9-854E-745475F1EA4D}" type="presParOf" srcId="{5D9C8012-E325-F84A-A0BF-4E13D862E716}" destId="{608CFE7F-753E-8146-8EC0-BF13CE8ED677}" srcOrd="4" destOrd="0" presId="urn:microsoft.com/office/officeart/2005/8/layout/orgChart1"/>
    <dgm:cxn modelId="{A6C66EFD-A4DE-4CBA-9EC1-DC4F76D6FBB9}" type="presParOf" srcId="{5D9C8012-E325-F84A-A0BF-4E13D862E716}" destId="{9E8DB799-7D23-3F48-BAA2-9D8012904534}" srcOrd="5" destOrd="0" presId="urn:microsoft.com/office/officeart/2005/8/layout/orgChart1"/>
    <dgm:cxn modelId="{9C5E695C-B48B-46DC-9094-7644CFE20F98}" type="presParOf" srcId="{9E8DB799-7D23-3F48-BAA2-9D8012904534}" destId="{74569CD8-2763-DB49-A25B-44B764A1EB74}" srcOrd="0" destOrd="0" presId="urn:microsoft.com/office/officeart/2005/8/layout/orgChart1"/>
    <dgm:cxn modelId="{429FF22C-2388-4567-819E-5375DFCB9A07}" type="presParOf" srcId="{74569CD8-2763-DB49-A25B-44B764A1EB74}" destId="{2D05F668-70AF-2C4E-B287-ADF513FE2892}" srcOrd="0" destOrd="0" presId="urn:microsoft.com/office/officeart/2005/8/layout/orgChart1"/>
    <dgm:cxn modelId="{4C9A6CE1-6E0B-4AFA-A23C-8DCFFC9EF253}" type="presParOf" srcId="{74569CD8-2763-DB49-A25B-44B764A1EB74}" destId="{4AAD5A81-6640-BE49-946C-2484B917514D}" srcOrd="1" destOrd="0" presId="urn:microsoft.com/office/officeart/2005/8/layout/orgChart1"/>
    <dgm:cxn modelId="{2F2A65E7-7696-4E97-99BB-66D087D90BC7}" type="presParOf" srcId="{9E8DB799-7D23-3F48-BAA2-9D8012904534}" destId="{B186D7F5-A18A-CA44-8541-BE6FA7849E1C}" srcOrd="1" destOrd="0" presId="urn:microsoft.com/office/officeart/2005/8/layout/orgChart1"/>
    <dgm:cxn modelId="{8E1D97CF-6AEC-43FD-9EE6-3B870BE39724}" type="presParOf" srcId="{9E8DB799-7D23-3F48-BAA2-9D8012904534}" destId="{D358022E-6A78-0748-8D62-DDB1C4A982BF}" srcOrd="2" destOrd="0" presId="urn:microsoft.com/office/officeart/2005/8/layout/orgChart1"/>
    <dgm:cxn modelId="{05822ACA-6C59-451E-888C-7C4539E2A24B}" type="presParOf" srcId="{B52971A6-09B6-E843-9343-C6F343FDFDBB}" destId="{3BB23B3E-1546-C04A-A41C-A5A831667386}" srcOrd="2" destOrd="0" presId="urn:microsoft.com/office/officeart/2005/8/layout/orgChart1"/>
    <dgm:cxn modelId="{8CF9D3B6-181B-44EF-9472-48DDB80A7722}" type="presParOf" srcId="{3BB23B3E-1546-C04A-A41C-A5A831667386}" destId="{51E0E8BB-50AF-A147-A551-AFD2B5EF4AFD}" srcOrd="0" destOrd="0" presId="urn:microsoft.com/office/officeart/2005/8/layout/orgChart1"/>
    <dgm:cxn modelId="{1EF552E3-AE21-4383-8911-78A1DBD5A7DC}" type="presParOf" srcId="{3BB23B3E-1546-C04A-A41C-A5A831667386}" destId="{1CCE3F33-F8DE-DD4B-93F8-926BBD2E2380}" srcOrd="1" destOrd="0" presId="urn:microsoft.com/office/officeart/2005/8/layout/orgChart1"/>
    <dgm:cxn modelId="{53DD5C31-0718-4ECA-A2C7-2586D674763D}" type="presParOf" srcId="{1CCE3F33-F8DE-DD4B-93F8-926BBD2E2380}" destId="{9CB7FB7C-1D70-C04D-8E00-097CF07D7232}" srcOrd="0" destOrd="0" presId="urn:microsoft.com/office/officeart/2005/8/layout/orgChart1"/>
    <dgm:cxn modelId="{8A566FFB-B824-4CF8-9AEA-C5AA29494C81}" type="presParOf" srcId="{9CB7FB7C-1D70-C04D-8E00-097CF07D7232}" destId="{7163E9CB-8578-444E-9DDC-753726972967}" srcOrd="0" destOrd="0" presId="urn:microsoft.com/office/officeart/2005/8/layout/orgChart1"/>
    <dgm:cxn modelId="{ECEB5154-B862-4D6C-9617-0F8E0F174DE6}" type="presParOf" srcId="{9CB7FB7C-1D70-C04D-8E00-097CF07D7232}" destId="{DB1BBA10-19E9-024A-A241-560BA49C8793}" srcOrd="1" destOrd="0" presId="urn:microsoft.com/office/officeart/2005/8/layout/orgChart1"/>
    <dgm:cxn modelId="{707CE180-7846-4464-8D1F-E90F3248E54A}" type="presParOf" srcId="{1CCE3F33-F8DE-DD4B-93F8-926BBD2E2380}" destId="{9A0B93BA-FB6B-EC47-982F-64C76978789D}" srcOrd="1" destOrd="0" presId="urn:microsoft.com/office/officeart/2005/8/layout/orgChart1"/>
    <dgm:cxn modelId="{D602B6D0-F46D-4106-9E28-65988A050779}" type="presParOf" srcId="{1CCE3F33-F8DE-DD4B-93F8-926BBD2E2380}" destId="{FA9441E2-8134-B24D-B83F-FF4525214733}"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D0AEAB-9346-D947-945A-42983C46AA1D}" type="doc">
      <dgm:prSet loTypeId="urn:microsoft.com/office/officeart/2005/8/layout/orgChart1" loCatId="" qsTypeId="urn:microsoft.com/office/officeart/2005/8/quickstyle/simple4" qsCatId="simple" csTypeId="urn:microsoft.com/office/officeart/2005/8/colors/accent1_2" csCatId="accent1" phldr="1"/>
      <dgm:spPr/>
      <dgm:t>
        <a:bodyPr/>
        <a:lstStyle/>
        <a:p>
          <a:endParaRPr lang="en-US"/>
        </a:p>
      </dgm:t>
    </dgm:pt>
    <dgm:pt modelId="{002B5FD7-76DC-E64A-8E28-2137E5A23D56}">
      <dgm:prSet phldrT="[Text]" custT="1"/>
      <dgm:spPr/>
      <dgm:t>
        <a:bodyPr/>
        <a:lstStyle/>
        <a:p>
          <a:r>
            <a:rPr lang="en-US" sz="2000" dirty="0" err="1" smtClean="0"/>
            <a:t>Directorul</a:t>
          </a:r>
          <a:r>
            <a:rPr lang="en-US" sz="2000" dirty="0" smtClean="0"/>
            <a:t> </a:t>
          </a:r>
          <a:r>
            <a:rPr lang="en-US" sz="2000" dirty="0" err="1" smtClean="0"/>
            <a:t>Executiv</a:t>
          </a:r>
          <a:r>
            <a:rPr lang="en-US" sz="2000" dirty="0" smtClean="0"/>
            <a:t> </a:t>
          </a:r>
          <a:r>
            <a:rPr lang="en-US" sz="2000" dirty="0" err="1" smtClean="0"/>
            <a:t>pe</a:t>
          </a:r>
          <a:r>
            <a:rPr lang="en-US" sz="2000" dirty="0" smtClean="0"/>
            <a:t> </a:t>
          </a:r>
          <a:r>
            <a:rPr lang="en-US" sz="2000" dirty="0" err="1" smtClean="0"/>
            <a:t>probleme</a:t>
          </a:r>
          <a:r>
            <a:rPr lang="en-US" sz="2000" dirty="0" smtClean="0"/>
            <a:t> de </a:t>
          </a:r>
          <a:r>
            <a:rPr lang="en-US" sz="2000" dirty="0" err="1" smtClean="0"/>
            <a:t>Comunicare</a:t>
          </a:r>
          <a:endParaRPr lang="en-US" sz="2000" dirty="0"/>
        </a:p>
      </dgm:t>
    </dgm:pt>
    <dgm:pt modelId="{520FECF4-C7F6-5542-AF2D-9BD1E501B174}" type="parTrans" cxnId="{EE2AC152-B79A-2842-B06D-E0A29D178D1A}">
      <dgm:prSet/>
      <dgm:spPr/>
      <dgm:t>
        <a:bodyPr/>
        <a:lstStyle/>
        <a:p>
          <a:endParaRPr lang="en-US"/>
        </a:p>
      </dgm:t>
    </dgm:pt>
    <dgm:pt modelId="{0190C08A-F156-5847-9A90-8CA3C758D631}" type="sibTrans" cxnId="{EE2AC152-B79A-2842-B06D-E0A29D178D1A}">
      <dgm:prSet/>
      <dgm:spPr/>
      <dgm:t>
        <a:bodyPr/>
        <a:lstStyle/>
        <a:p>
          <a:endParaRPr lang="en-US"/>
        </a:p>
      </dgm:t>
    </dgm:pt>
    <dgm:pt modelId="{AC7D8D0A-7EFD-2347-979E-8C0EF27C3F2B}" type="asst">
      <dgm:prSet phldrT="[Text]" custT="1"/>
      <dgm:spPr/>
      <dgm:t>
        <a:bodyPr/>
        <a:lstStyle/>
        <a:p>
          <a:pPr algn="l"/>
          <a:endParaRPr lang="en-US" sz="1600" dirty="0" smtClean="0"/>
        </a:p>
        <a:p>
          <a:pPr algn="l"/>
          <a:r>
            <a:rPr lang="en-US" sz="1600" dirty="0" err="1" smtClean="0"/>
            <a:t>Atribuții</a:t>
          </a:r>
          <a:r>
            <a:rPr lang="en-US" sz="1600" dirty="0" smtClean="0"/>
            <a:t>:</a:t>
          </a:r>
        </a:p>
        <a:p>
          <a:pPr algn="l"/>
          <a:r>
            <a:rPr lang="en-US" sz="1200" dirty="0" smtClean="0"/>
            <a:t>- </a:t>
          </a:r>
          <a:r>
            <a:rPr lang="en-US" sz="1200" dirty="0" err="1" smtClean="0"/>
            <a:t>Coordonarea</a:t>
          </a:r>
          <a:r>
            <a:rPr lang="en-US" sz="1200" dirty="0" smtClean="0"/>
            <a:t> </a:t>
          </a:r>
          <a:r>
            <a:rPr lang="en-US" sz="1200" dirty="0" err="1" smtClean="0"/>
            <a:t>activității</a:t>
          </a:r>
          <a:r>
            <a:rPr lang="en-US" sz="1200" dirty="0" smtClean="0"/>
            <a:t> de </a:t>
          </a:r>
          <a:r>
            <a:rPr lang="en-US" sz="1200" dirty="0" err="1" smtClean="0"/>
            <a:t>editare</a:t>
          </a:r>
          <a:r>
            <a:rPr lang="en-US" sz="1200" dirty="0" smtClean="0"/>
            <a:t> a </a:t>
          </a:r>
          <a:r>
            <a:rPr lang="en-US" sz="1200" dirty="0" err="1" smtClean="0"/>
            <a:t>Revistei</a:t>
          </a:r>
          <a:r>
            <a:rPr lang="en-US" sz="1200" dirty="0" smtClean="0"/>
            <a:t> AICPS (electronic </a:t>
          </a:r>
          <a:r>
            <a:rPr lang="en-US" sz="1200" dirty="0" err="1" smtClean="0"/>
            <a:t>și</a:t>
          </a:r>
          <a:r>
            <a:rPr lang="en-US" sz="1200" dirty="0" smtClean="0"/>
            <a:t>/</a:t>
          </a:r>
          <a:r>
            <a:rPr lang="en-US" sz="1200" dirty="0" err="1" smtClean="0"/>
            <a:t>sau</a:t>
          </a:r>
          <a:r>
            <a:rPr lang="en-US" sz="1200" dirty="0" smtClean="0"/>
            <a:t> print); </a:t>
          </a:r>
          <a:r>
            <a:rPr lang="en-US" sz="1200" dirty="0" err="1" smtClean="0"/>
            <a:t>tipărire</a:t>
          </a:r>
          <a:r>
            <a:rPr lang="en-US" sz="1200" dirty="0" smtClean="0"/>
            <a:t> </a:t>
          </a:r>
          <a:r>
            <a:rPr lang="en-US" sz="1200" dirty="0" err="1" smtClean="0"/>
            <a:t>broșuri</a:t>
          </a:r>
          <a:r>
            <a:rPr lang="en-US" sz="1200" dirty="0" smtClean="0"/>
            <a:t>, </a:t>
          </a:r>
          <a:r>
            <a:rPr lang="en-US" sz="1200" dirty="0" err="1" smtClean="0"/>
            <a:t>elemente</a:t>
          </a:r>
          <a:r>
            <a:rPr lang="en-US" sz="1200" dirty="0" smtClean="0"/>
            <a:t> </a:t>
          </a:r>
          <a:r>
            <a:rPr lang="en-US" sz="1200" dirty="0" err="1" smtClean="0"/>
            <a:t>publicitare</a:t>
          </a:r>
          <a:r>
            <a:rPr lang="en-US" sz="1200" dirty="0" smtClean="0"/>
            <a:t>;</a:t>
          </a:r>
        </a:p>
        <a:p>
          <a:pPr algn="l"/>
          <a:r>
            <a:rPr lang="en-US" sz="1200" dirty="0" smtClean="0"/>
            <a:t>- </a:t>
          </a:r>
          <a:r>
            <a:rPr lang="en-US" sz="1200" dirty="0" err="1" smtClean="0"/>
            <a:t>Militarea</a:t>
          </a:r>
          <a:r>
            <a:rPr lang="en-US" sz="1200" dirty="0" smtClean="0"/>
            <a:t> </a:t>
          </a:r>
          <a:r>
            <a:rPr lang="en-US" sz="1200" dirty="0" err="1" smtClean="0"/>
            <a:t>pentru</a:t>
          </a:r>
          <a:r>
            <a:rPr lang="en-US" sz="1200" dirty="0" smtClean="0"/>
            <a:t> </a:t>
          </a:r>
          <a:r>
            <a:rPr lang="en-US" sz="1200" dirty="0" err="1" smtClean="0"/>
            <a:t>recunoșterea</a:t>
          </a:r>
          <a:r>
            <a:rPr lang="en-US" sz="1200" dirty="0" smtClean="0"/>
            <a:t> </a:t>
          </a:r>
          <a:r>
            <a:rPr lang="en-US" sz="1200" dirty="0" err="1" smtClean="0"/>
            <a:t>Asociației</a:t>
          </a:r>
          <a:r>
            <a:rPr lang="en-US" sz="1200" dirty="0" smtClean="0"/>
            <a:t> </a:t>
          </a:r>
          <a:r>
            <a:rPr lang="en-US" sz="1200" dirty="0" err="1" smtClean="0"/>
            <a:t>în</a:t>
          </a:r>
          <a:r>
            <a:rPr lang="en-US" sz="1200" dirty="0" smtClean="0"/>
            <a:t> </a:t>
          </a:r>
          <a:r>
            <a:rPr lang="en-US" sz="1200" dirty="0" err="1" smtClean="0"/>
            <a:t>alte</a:t>
          </a:r>
          <a:r>
            <a:rPr lang="en-US" sz="1200" dirty="0" smtClean="0"/>
            <a:t> </a:t>
          </a:r>
          <a:r>
            <a:rPr lang="en-US" sz="1200" dirty="0" err="1" smtClean="0"/>
            <a:t>publicații</a:t>
          </a:r>
          <a:r>
            <a:rPr lang="en-US" sz="1200" dirty="0" smtClean="0"/>
            <a:t> (</a:t>
          </a:r>
          <a:r>
            <a:rPr lang="en-US" sz="1200" dirty="0" err="1" smtClean="0"/>
            <a:t>tipărite</a:t>
          </a:r>
          <a:r>
            <a:rPr lang="en-US" sz="1200" dirty="0" smtClean="0"/>
            <a:t> </a:t>
          </a:r>
          <a:r>
            <a:rPr lang="en-US" sz="1200" dirty="0" err="1" smtClean="0"/>
            <a:t>sau</a:t>
          </a:r>
          <a:r>
            <a:rPr lang="en-US" sz="1200" dirty="0" smtClean="0"/>
            <a:t> </a:t>
          </a:r>
          <a:r>
            <a:rPr lang="en-US" sz="1200" dirty="0" err="1" smtClean="0"/>
            <a:t>electr</a:t>
          </a:r>
          <a:r>
            <a:rPr lang="en-US" sz="1200" dirty="0" smtClean="0"/>
            <a:t>.);</a:t>
          </a:r>
        </a:p>
        <a:p>
          <a:pPr algn="l"/>
          <a:r>
            <a:rPr lang="en-US" sz="1200" dirty="0" smtClean="0"/>
            <a:t>- </a:t>
          </a:r>
          <a:r>
            <a:rPr lang="en-US" sz="1200" dirty="0" err="1" smtClean="0"/>
            <a:t>Coordonarea</a:t>
          </a:r>
          <a:r>
            <a:rPr lang="en-US" sz="1200" dirty="0" smtClean="0"/>
            <a:t> </a:t>
          </a:r>
          <a:r>
            <a:rPr lang="en-US" sz="1200" dirty="0" err="1" smtClean="0"/>
            <a:t>activității</a:t>
          </a:r>
          <a:r>
            <a:rPr lang="en-US" sz="1200" dirty="0" smtClean="0"/>
            <a:t> </a:t>
          </a:r>
          <a:r>
            <a:rPr lang="en-US" sz="1200" dirty="0" err="1" smtClean="0"/>
            <a:t>referitoare</a:t>
          </a:r>
          <a:r>
            <a:rPr lang="en-US" sz="1200" dirty="0" smtClean="0"/>
            <a:t> la </a:t>
          </a:r>
          <a:r>
            <a:rPr lang="en-US" sz="1200" dirty="0" err="1" smtClean="0"/>
            <a:t>pagina</a:t>
          </a:r>
          <a:r>
            <a:rPr lang="en-US" sz="1200" dirty="0" smtClean="0"/>
            <a:t> de Internet a </a:t>
          </a:r>
          <a:r>
            <a:rPr lang="en-US" sz="1200" dirty="0" err="1" smtClean="0"/>
            <a:t>Asociației</a:t>
          </a:r>
          <a:r>
            <a:rPr lang="en-US" sz="1200" dirty="0" smtClean="0"/>
            <a:t>;</a:t>
          </a:r>
        </a:p>
        <a:p>
          <a:pPr algn="l"/>
          <a:r>
            <a:rPr lang="en-US" sz="1200" dirty="0" smtClean="0"/>
            <a:t>- </a:t>
          </a:r>
          <a:r>
            <a:rPr lang="en-US" sz="1200" dirty="0" err="1" smtClean="0"/>
            <a:t>Promovarea</a:t>
          </a:r>
          <a:r>
            <a:rPr lang="en-US" sz="1200" dirty="0" smtClean="0"/>
            <a:t> </a:t>
          </a:r>
          <a:r>
            <a:rPr lang="en-US" sz="1200" dirty="0" err="1" smtClean="0"/>
            <a:t>Asociației</a:t>
          </a:r>
          <a:r>
            <a:rPr lang="en-US" sz="1200" dirty="0" smtClean="0"/>
            <a:t> </a:t>
          </a:r>
          <a:r>
            <a:rPr lang="en-US" sz="1200" dirty="0" err="1" smtClean="0"/>
            <a:t>pe</a:t>
          </a:r>
          <a:r>
            <a:rPr lang="en-US" sz="1200" dirty="0" smtClean="0"/>
            <a:t> </a:t>
          </a:r>
          <a:r>
            <a:rPr lang="en-US" sz="1200" dirty="0" err="1" smtClean="0"/>
            <a:t>rețelele</a:t>
          </a:r>
          <a:r>
            <a:rPr lang="en-US" sz="1200" dirty="0" smtClean="0"/>
            <a:t> de </a:t>
          </a:r>
          <a:r>
            <a:rPr lang="en-US" sz="1200" dirty="0" err="1" smtClean="0"/>
            <a:t>socializare</a:t>
          </a:r>
          <a:r>
            <a:rPr lang="en-US" sz="1200" dirty="0" smtClean="0"/>
            <a:t>;</a:t>
          </a:r>
        </a:p>
        <a:p>
          <a:pPr algn="l"/>
          <a:r>
            <a:rPr lang="en-US" sz="1200" dirty="0" smtClean="0"/>
            <a:t>- </a:t>
          </a:r>
          <a:r>
            <a:rPr lang="en-US" sz="1200" dirty="0" err="1" smtClean="0"/>
            <a:t>Asigurarea</a:t>
          </a:r>
          <a:r>
            <a:rPr lang="en-US" sz="1200" dirty="0" smtClean="0"/>
            <a:t> </a:t>
          </a:r>
          <a:r>
            <a:rPr lang="en-US" sz="1200" dirty="0" err="1" smtClean="0"/>
            <a:t>mijloacelor</a:t>
          </a:r>
          <a:r>
            <a:rPr lang="en-US" sz="1200" dirty="0" smtClean="0"/>
            <a:t> </a:t>
          </a:r>
          <a:r>
            <a:rPr lang="en-US" sz="1200" dirty="0" err="1" smtClean="0"/>
            <a:t>pentru</a:t>
          </a:r>
          <a:r>
            <a:rPr lang="en-US" sz="1200" dirty="0" smtClean="0"/>
            <a:t> </a:t>
          </a:r>
          <a:r>
            <a:rPr lang="en-US" sz="1200" dirty="0" err="1" smtClean="0"/>
            <a:t>buna</a:t>
          </a:r>
          <a:r>
            <a:rPr lang="en-US" sz="1200" dirty="0" smtClean="0"/>
            <a:t> </a:t>
          </a:r>
          <a:r>
            <a:rPr lang="en-US" sz="1200" dirty="0" err="1" smtClean="0"/>
            <a:t>informare</a:t>
          </a:r>
          <a:r>
            <a:rPr lang="en-US" sz="1200" dirty="0" smtClean="0"/>
            <a:t> a </a:t>
          </a:r>
          <a:r>
            <a:rPr lang="en-US" sz="1200" dirty="0" err="1" smtClean="0"/>
            <a:t>membrilor</a:t>
          </a:r>
          <a:r>
            <a:rPr lang="en-US" sz="1200" dirty="0" smtClean="0"/>
            <a:t> AICPS;</a:t>
          </a:r>
        </a:p>
        <a:p>
          <a:pPr algn="l"/>
          <a:r>
            <a:rPr lang="en-US" sz="1200" dirty="0" smtClean="0"/>
            <a:t>- </a:t>
          </a:r>
          <a:r>
            <a:rPr lang="en-US" sz="1200" dirty="0" err="1" smtClean="0"/>
            <a:t>Asigurarea</a:t>
          </a:r>
          <a:r>
            <a:rPr lang="en-US" sz="1200" dirty="0" smtClean="0"/>
            <a:t> </a:t>
          </a:r>
          <a:r>
            <a:rPr lang="en-US" sz="1200" dirty="0" err="1" smtClean="0"/>
            <a:t>suportului</a:t>
          </a:r>
          <a:r>
            <a:rPr lang="en-US" sz="1200" dirty="0" smtClean="0"/>
            <a:t> </a:t>
          </a:r>
          <a:r>
            <a:rPr lang="en-US" sz="1200" dirty="0" err="1" smtClean="0"/>
            <a:t>pentru</a:t>
          </a:r>
          <a:r>
            <a:rPr lang="en-US" sz="1200" dirty="0" smtClean="0"/>
            <a:t> </a:t>
          </a:r>
          <a:r>
            <a:rPr lang="en-US" sz="1200" dirty="0" err="1" smtClean="0"/>
            <a:t>comunicare</a:t>
          </a:r>
          <a:r>
            <a:rPr lang="en-US" sz="1200" dirty="0" smtClean="0"/>
            <a:t>, </a:t>
          </a:r>
          <a:r>
            <a:rPr lang="en-US" sz="1200" dirty="0" err="1" smtClean="0"/>
            <a:t>vot</a:t>
          </a:r>
          <a:r>
            <a:rPr lang="en-US" sz="1200" dirty="0" smtClean="0"/>
            <a:t> electronic, </a:t>
          </a:r>
          <a:r>
            <a:rPr lang="en-US" sz="1200" dirty="0" err="1" smtClean="0"/>
            <a:t>sondaje</a:t>
          </a:r>
          <a:r>
            <a:rPr lang="en-US" sz="1200" dirty="0" smtClean="0"/>
            <a:t>;</a:t>
          </a:r>
        </a:p>
        <a:p>
          <a:pPr algn="l"/>
          <a:r>
            <a:rPr lang="en-US" sz="1200" dirty="0" smtClean="0"/>
            <a:t>- </a:t>
          </a:r>
          <a:r>
            <a:rPr lang="en-US" sz="1200" dirty="0" err="1" smtClean="0"/>
            <a:t>Asumarea</a:t>
          </a:r>
          <a:r>
            <a:rPr lang="en-US" sz="1200" dirty="0" smtClean="0"/>
            <a:t> </a:t>
          </a:r>
          <a:r>
            <a:rPr lang="en-US" sz="1200" dirty="0" err="1" smtClean="0"/>
            <a:t>rolului</a:t>
          </a:r>
          <a:r>
            <a:rPr lang="en-US" sz="1200" dirty="0" smtClean="0"/>
            <a:t> de </a:t>
          </a:r>
          <a:r>
            <a:rPr lang="en-US" sz="1200" dirty="0" err="1" smtClean="0"/>
            <a:t>purtător</a:t>
          </a:r>
          <a:r>
            <a:rPr lang="en-US" sz="1200" dirty="0" smtClean="0"/>
            <a:t> de </a:t>
          </a:r>
          <a:r>
            <a:rPr lang="en-US" sz="1200" dirty="0" err="1" smtClean="0"/>
            <a:t>cuvânt</a:t>
          </a:r>
          <a:r>
            <a:rPr lang="en-US" sz="1200" dirty="0" smtClean="0"/>
            <a:t> al AICPS (</a:t>
          </a:r>
          <a:r>
            <a:rPr lang="en-US" sz="1200" dirty="0" err="1" smtClean="0"/>
            <a:t>împreună</a:t>
          </a:r>
          <a:r>
            <a:rPr lang="en-US" sz="1200" dirty="0" smtClean="0"/>
            <a:t> cu </a:t>
          </a:r>
          <a:r>
            <a:rPr lang="en-US" sz="1200" dirty="0" err="1" smtClean="0"/>
            <a:t>Președintele</a:t>
          </a:r>
          <a:r>
            <a:rPr lang="en-US" sz="1200" dirty="0" smtClean="0"/>
            <a:t>);</a:t>
          </a:r>
        </a:p>
        <a:p>
          <a:pPr algn="l"/>
          <a:r>
            <a:rPr lang="en-US" sz="1200" dirty="0" smtClean="0"/>
            <a:t>- </a:t>
          </a:r>
          <a:r>
            <a:rPr lang="en-US" sz="1200" dirty="0" err="1" smtClean="0"/>
            <a:t>Asigurarea</a:t>
          </a:r>
          <a:r>
            <a:rPr lang="en-US" sz="1200" dirty="0" smtClean="0"/>
            <a:t> </a:t>
          </a:r>
          <a:r>
            <a:rPr lang="en-US" sz="1200" dirty="0" err="1" smtClean="0"/>
            <a:t>evidenței</a:t>
          </a:r>
          <a:r>
            <a:rPr lang="en-US" sz="1200" dirty="0" smtClean="0"/>
            <a:t> </a:t>
          </a:r>
          <a:r>
            <a:rPr lang="en-US" sz="1200" dirty="0" err="1" smtClean="0"/>
            <a:t>bibliotecii</a:t>
          </a:r>
          <a:r>
            <a:rPr lang="en-US" sz="1200" dirty="0" smtClean="0"/>
            <a:t> </a:t>
          </a:r>
          <a:r>
            <a:rPr lang="en-US" sz="1200" dirty="0" err="1" smtClean="0"/>
            <a:t>tehnice</a:t>
          </a:r>
          <a:r>
            <a:rPr lang="en-US" sz="1200" dirty="0" smtClean="0"/>
            <a:t> </a:t>
          </a:r>
          <a:r>
            <a:rPr lang="en-US" sz="1200" dirty="0" err="1" smtClean="0"/>
            <a:t>și</a:t>
          </a:r>
          <a:r>
            <a:rPr lang="en-US" sz="1200" dirty="0" smtClean="0"/>
            <a:t> </a:t>
          </a:r>
          <a:r>
            <a:rPr lang="en-US" sz="1200" dirty="0" err="1" smtClean="0"/>
            <a:t>informarea</a:t>
          </a:r>
          <a:r>
            <a:rPr lang="en-US" sz="1200" dirty="0" smtClean="0"/>
            <a:t> </a:t>
          </a:r>
          <a:r>
            <a:rPr lang="en-US" sz="1200" dirty="0" err="1" smtClean="0"/>
            <a:t>membrilor</a:t>
          </a:r>
          <a:r>
            <a:rPr lang="en-US" sz="1200" dirty="0" smtClean="0"/>
            <a:t> cu </a:t>
          </a:r>
          <a:r>
            <a:rPr lang="en-US" sz="1200" dirty="0" err="1" smtClean="0"/>
            <a:t>privire</a:t>
          </a:r>
          <a:r>
            <a:rPr lang="en-US" sz="1200" dirty="0" smtClean="0"/>
            <a:t> la </a:t>
          </a:r>
          <a:r>
            <a:rPr lang="en-US" sz="1200" dirty="0" err="1" smtClean="0"/>
            <a:t>noile</a:t>
          </a:r>
          <a:r>
            <a:rPr lang="en-US" sz="1200" dirty="0" smtClean="0"/>
            <a:t> </a:t>
          </a:r>
          <a:r>
            <a:rPr lang="en-US" sz="1200" dirty="0" err="1" smtClean="0"/>
            <a:t>apariții</a:t>
          </a:r>
          <a:r>
            <a:rPr lang="en-US" sz="1200" dirty="0" smtClean="0"/>
            <a:t> (</a:t>
          </a:r>
          <a:r>
            <a:rPr lang="en-US" sz="1200" dirty="0" err="1" smtClean="0"/>
            <a:t>coduri</a:t>
          </a:r>
          <a:r>
            <a:rPr lang="en-US" sz="1200" dirty="0" smtClean="0"/>
            <a:t> de </a:t>
          </a:r>
          <a:r>
            <a:rPr lang="en-US" sz="1200" dirty="0" err="1" smtClean="0"/>
            <a:t>proiectare</a:t>
          </a:r>
          <a:r>
            <a:rPr lang="en-US" sz="1200" dirty="0" smtClean="0"/>
            <a:t> </a:t>
          </a:r>
          <a:r>
            <a:rPr lang="en-US" sz="1200" dirty="0" err="1" smtClean="0"/>
            <a:t>și</a:t>
          </a:r>
          <a:r>
            <a:rPr lang="en-US" sz="1200" dirty="0" smtClean="0"/>
            <a:t> </a:t>
          </a:r>
          <a:r>
            <a:rPr lang="en-US" sz="1200" dirty="0" err="1" smtClean="0"/>
            <a:t>legi</a:t>
          </a:r>
          <a:r>
            <a:rPr lang="en-US" sz="1200" dirty="0" smtClean="0"/>
            <a:t> </a:t>
          </a:r>
          <a:r>
            <a:rPr lang="en-US" sz="1200" dirty="0" err="1" smtClean="0"/>
            <a:t>relevante</a:t>
          </a:r>
          <a:r>
            <a:rPr lang="en-US" sz="1200" dirty="0" smtClean="0"/>
            <a:t>, </a:t>
          </a:r>
          <a:r>
            <a:rPr lang="en-US" sz="1200" dirty="0" err="1" smtClean="0"/>
            <a:t>documentații</a:t>
          </a:r>
          <a:r>
            <a:rPr lang="en-US" sz="1200" dirty="0" smtClean="0"/>
            <a:t> </a:t>
          </a:r>
          <a:r>
            <a:rPr lang="en-US" sz="1200" dirty="0" err="1" smtClean="0"/>
            <a:t>tehnice</a:t>
          </a:r>
          <a:r>
            <a:rPr lang="en-US" sz="1200" dirty="0" smtClean="0"/>
            <a:t>, </a:t>
          </a:r>
          <a:r>
            <a:rPr lang="en-US" sz="1200" dirty="0" err="1" smtClean="0"/>
            <a:t>tratate</a:t>
          </a:r>
          <a:r>
            <a:rPr lang="en-US" sz="1200" dirty="0" smtClean="0"/>
            <a:t>, </a:t>
          </a:r>
          <a:r>
            <a:rPr lang="en-US" sz="1200" dirty="0" err="1" smtClean="0"/>
            <a:t>alte</a:t>
          </a:r>
          <a:r>
            <a:rPr lang="en-US" sz="1200" dirty="0" smtClean="0"/>
            <a:t> </a:t>
          </a:r>
          <a:r>
            <a:rPr lang="en-US" sz="1200" dirty="0" err="1" smtClean="0"/>
            <a:t>reviste</a:t>
          </a:r>
          <a:r>
            <a:rPr lang="en-US" sz="1200" dirty="0" smtClean="0"/>
            <a:t>).</a:t>
          </a:r>
        </a:p>
        <a:p>
          <a:pPr algn="l"/>
          <a:endParaRPr lang="en-US" sz="1200" dirty="0" smtClean="0"/>
        </a:p>
        <a:p>
          <a:pPr algn="l"/>
          <a:endParaRPr lang="en-US" sz="1200" dirty="0" smtClean="0"/>
        </a:p>
        <a:p>
          <a:pPr algn="l"/>
          <a:endParaRPr lang="en-US" sz="1200" dirty="0" smtClean="0"/>
        </a:p>
        <a:p>
          <a:pPr algn="l"/>
          <a:endParaRPr lang="en-US" sz="1200" dirty="0"/>
        </a:p>
      </dgm:t>
    </dgm:pt>
    <dgm:pt modelId="{16BBDC61-70F8-4746-BE0D-EDBF84177E04}" type="parTrans" cxnId="{E7A3BC59-8772-E043-A544-0CCB026925CD}">
      <dgm:prSet/>
      <dgm:spPr/>
      <dgm:t>
        <a:bodyPr/>
        <a:lstStyle/>
        <a:p>
          <a:endParaRPr lang="en-US"/>
        </a:p>
      </dgm:t>
    </dgm:pt>
    <dgm:pt modelId="{DAED4F31-32C9-CC4F-A0C2-DC9B7290E0F9}" type="sibTrans" cxnId="{E7A3BC59-8772-E043-A544-0CCB026925CD}">
      <dgm:prSet/>
      <dgm:spPr/>
      <dgm:t>
        <a:bodyPr/>
        <a:lstStyle/>
        <a:p>
          <a:endParaRPr lang="en-US"/>
        </a:p>
      </dgm:t>
    </dgm:pt>
    <dgm:pt modelId="{0274224D-F04B-3244-818B-E279A551081B}" type="pres">
      <dgm:prSet presAssocID="{52D0AEAB-9346-D947-945A-42983C46AA1D}" presName="hierChild1" presStyleCnt="0">
        <dgm:presLayoutVars>
          <dgm:orgChart val="1"/>
          <dgm:chPref val="1"/>
          <dgm:dir/>
          <dgm:animOne val="branch"/>
          <dgm:animLvl val="lvl"/>
          <dgm:resizeHandles/>
        </dgm:presLayoutVars>
      </dgm:prSet>
      <dgm:spPr/>
      <dgm:t>
        <a:bodyPr/>
        <a:lstStyle/>
        <a:p>
          <a:endParaRPr lang="en-US"/>
        </a:p>
      </dgm:t>
    </dgm:pt>
    <dgm:pt modelId="{B52971A6-09B6-E843-9343-C6F343FDFDBB}" type="pres">
      <dgm:prSet presAssocID="{002B5FD7-76DC-E64A-8E28-2137E5A23D56}" presName="hierRoot1" presStyleCnt="0">
        <dgm:presLayoutVars>
          <dgm:hierBranch val="init"/>
        </dgm:presLayoutVars>
      </dgm:prSet>
      <dgm:spPr/>
    </dgm:pt>
    <dgm:pt modelId="{C4F8F858-9613-6F40-A05E-2EB390C05FEE}" type="pres">
      <dgm:prSet presAssocID="{002B5FD7-76DC-E64A-8E28-2137E5A23D56}" presName="rootComposite1" presStyleCnt="0"/>
      <dgm:spPr/>
    </dgm:pt>
    <dgm:pt modelId="{76911133-1470-B149-9C4B-6ACBBE803C16}" type="pres">
      <dgm:prSet presAssocID="{002B5FD7-76DC-E64A-8E28-2137E5A23D56}" presName="rootText1" presStyleLbl="node0" presStyleIdx="0" presStyleCnt="1" custScaleX="303008" custScaleY="42855" custLinFactNeighborX="-2059" custLinFactNeighborY="-2134">
        <dgm:presLayoutVars>
          <dgm:chPref val="3"/>
        </dgm:presLayoutVars>
      </dgm:prSet>
      <dgm:spPr/>
      <dgm:t>
        <a:bodyPr/>
        <a:lstStyle/>
        <a:p>
          <a:endParaRPr lang="en-US"/>
        </a:p>
      </dgm:t>
    </dgm:pt>
    <dgm:pt modelId="{8E955A1D-02D1-5843-BECC-CB63CFD0FFDB}" type="pres">
      <dgm:prSet presAssocID="{002B5FD7-76DC-E64A-8E28-2137E5A23D56}" presName="rootConnector1" presStyleLbl="node1" presStyleIdx="0" presStyleCnt="0"/>
      <dgm:spPr/>
      <dgm:t>
        <a:bodyPr/>
        <a:lstStyle/>
        <a:p>
          <a:endParaRPr lang="en-US"/>
        </a:p>
      </dgm:t>
    </dgm:pt>
    <dgm:pt modelId="{5D9C8012-E325-F84A-A0BF-4E13D862E716}" type="pres">
      <dgm:prSet presAssocID="{002B5FD7-76DC-E64A-8E28-2137E5A23D56}" presName="hierChild2" presStyleCnt="0"/>
      <dgm:spPr/>
    </dgm:pt>
    <dgm:pt modelId="{3BB23B3E-1546-C04A-A41C-A5A831667386}" type="pres">
      <dgm:prSet presAssocID="{002B5FD7-76DC-E64A-8E28-2137E5A23D56}" presName="hierChild3" presStyleCnt="0"/>
      <dgm:spPr/>
    </dgm:pt>
    <dgm:pt modelId="{51E0E8BB-50AF-A147-A551-AFD2B5EF4AFD}" type="pres">
      <dgm:prSet presAssocID="{16BBDC61-70F8-4746-BE0D-EDBF84177E04}" presName="Name111" presStyleLbl="parChTrans1D2" presStyleIdx="0" presStyleCnt="1"/>
      <dgm:spPr/>
      <dgm:t>
        <a:bodyPr/>
        <a:lstStyle/>
        <a:p>
          <a:endParaRPr lang="en-US"/>
        </a:p>
      </dgm:t>
    </dgm:pt>
    <dgm:pt modelId="{1CCE3F33-F8DE-DD4B-93F8-926BBD2E2380}" type="pres">
      <dgm:prSet presAssocID="{AC7D8D0A-7EFD-2347-979E-8C0EF27C3F2B}" presName="hierRoot3" presStyleCnt="0">
        <dgm:presLayoutVars>
          <dgm:hierBranch val="init"/>
        </dgm:presLayoutVars>
      </dgm:prSet>
      <dgm:spPr/>
    </dgm:pt>
    <dgm:pt modelId="{9CB7FB7C-1D70-C04D-8E00-097CF07D7232}" type="pres">
      <dgm:prSet presAssocID="{AC7D8D0A-7EFD-2347-979E-8C0EF27C3F2B}" presName="rootComposite3" presStyleCnt="0"/>
      <dgm:spPr/>
    </dgm:pt>
    <dgm:pt modelId="{7163E9CB-8578-444E-9DDC-753726972967}" type="pres">
      <dgm:prSet presAssocID="{AC7D8D0A-7EFD-2347-979E-8C0EF27C3F2B}" presName="rootText3" presStyleLbl="asst1" presStyleIdx="0" presStyleCnt="1" custScaleX="238108" custScaleY="379036">
        <dgm:presLayoutVars>
          <dgm:chPref val="3"/>
        </dgm:presLayoutVars>
      </dgm:prSet>
      <dgm:spPr/>
      <dgm:t>
        <a:bodyPr/>
        <a:lstStyle/>
        <a:p>
          <a:endParaRPr lang="en-US"/>
        </a:p>
      </dgm:t>
    </dgm:pt>
    <dgm:pt modelId="{DB1BBA10-19E9-024A-A241-560BA49C8793}" type="pres">
      <dgm:prSet presAssocID="{AC7D8D0A-7EFD-2347-979E-8C0EF27C3F2B}" presName="rootConnector3" presStyleLbl="asst1" presStyleIdx="0" presStyleCnt="1"/>
      <dgm:spPr/>
      <dgm:t>
        <a:bodyPr/>
        <a:lstStyle/>
        <a:p>
          <a:endParaRPr lang="en-US"/>
        </a:p>
      </dgm:t>
    </dgm:pt>
    <dgm:pt modelId="{9A0B93BA-FB6B-EC47-982F-64C76978789D}" type="pres">
      <dgm:prSet presAssocID="{AC7D8D0A-7EFD-2347-979E-8C0EF27C3F2B}" presName="hierChild6" presStyleCnt="0"/>
      <dgm:spPr/>
    </dgm:pt>
    <dgm:pt modelId="{FA9441E2-8134-B24D-B83F-FF4525214733}" type="pres">
      <dgm:prSet presAssocID="{AC7D8D0A-7EFD-2347-979E-8C0EF27C3F2B}" presName="hierChild7" presStyleCnt="0"/>
      <dgm:spPr/>
    </dgm:pt>
  </dgm:ptLst>
  <dgm:cxnLst>
    <dgm:cxn modelId="{60953616-1B26-439E-AEC4-9650E1F9414E}" type="presOf" srcId="{AC7D8D0A-7EFD-2347-979E-8C0EF27C3F2B}" destId="{7163E9CB-8578-444E-9DDC-753726972967}" srcOrd="0" destOrd="0" presId="urn:microsoft.com/office/officeart/2005/8/layout/orgChart1"/>
    <dgm:cxn modelId="{2172FCDD-879E-495A-8FC4-052826E1D1EC}" type="presOf" srcId="{AC7D8D0A-7EFD-2347-979E-8C0EF27C3F2B}" destId="{DB1BBA10-19E9-024A-A241-560BA49C8793}" srcOrd="1" destOrd="0" presId="urn:microsoft.com/office/officeart/2005/8/layout/orgChart1"/>
    <dgm:cxn modelId="{0B60231C-F38B-4CB5-ADCD-90DD760D82D1}" type="presOf" srcId="{16BBDC61-70F8-4746-BE0D-EDBF84177E04}" destId="{51E0E8BB-50AF-A147-A551-AFD2B5EF4AFD}" srcOrd="0" destOrd="0" presId="urn:microsoft.com/office/officeart/2005/8/layout/orgChart1"/>
    <dgm:cxn modelId="{E7A3BC59-8772-E043-A544-0CCB026925CD}" srcId="{002B5FD7-76DC-E64A-8E28-2137E5A23D56}" destId="{AC7D8D0A-7EFD-2347-979E-8C0EF27C3F2B}" srcOrd="0" destOrd="0" parTransId="{16BBDC61-70F8-4746-BE0D-EDBF84177E04}" sibTransId="{DAED4F31-32C9-CC4F-A0C2-DC9B7290E0F9}"/>
    <dgm:cxn modelId="{57C4D62A-435D-4FF8-8754-9F537D6DD979}" type="presOf" srcId="{52D0AEAB-9346-D947-945A-42983C46AA1D}" destId="{0274224D-F04B-3244-818B-E279A551081B}" srcOrd="0" destOrd="0" presId="urn:microsoft.com/office/officeart/2005/8/layout/orgChart1"/>
    <dgm:cxn modelId="{6E848915-6440-433B-AD92-4D73A3B0F9B9}" type="presOf" srcId="{002B5FD7-76DC-E64A-8E28-2137E5A23D56}" destId="{8E955A1D-02D1-5843-BECC-CB63CFD0FFDB}" srcOrd="1" destOrd="0" presId="urn:microsoft.com/office/officeart/2005/8/layout/orgChart1"/>
    <dgm:cxn modelId="{EE2AC152-B79A-2842-B06D-E0A29D178D1A}" srcId="{52D0AEAB-9346-D947-945A-42983C46AA1D}" destId="{002B5FD7-76DC-E64A-8E28-2137E5A23D56}" srcOrd="0" destOrd="0" parTransId="{520FECF4-C7F6-5542-AF2D-9BD1E501B174}" sibTransId="{0190C08A-F156-5847-9A90-8CA3C758D631}"/>
    <dgm:cxn modelId="{F25FB495-F0CD-4F4D-AF0C-4B7E3F282E73}" type="presOf" srcId="{002B5FD7-76DC-E64A-8E28-2137E5A23D56}" destId="{76911133-1470-B149-9C4B-6ACBBE803C16}" srcOrd="0" destOrd="0" presId="urn:microsoft.com/office/officeart/2005/8/layout/orgChart1"/>
    <dgm:cxn modelId="{092BA5E5-2C7B-4A60-B4EC-9E100BD59739}" type="presParOf" srcId="{0274224D-F04B-3244-818B-E279A551081B}" destId="{B52971A6-09B6-E843-9343-C6F343FDFDBB}" srcOrd="0" destOrd="0" presId="urn:microsoft.com/office/officeart/2005/8/layout/orgChart1"/>
    <dgm:cxn modelId="{3BDBD11F-9271-4D37-A037-4B7734660778}" type="presParOf" srcId="{B52971A6-09B6-E843-9343-C6F343FDFDBB}" destId="{C4F8F858-9613-6F40-A05E-2EB390C05FEE}" srcOrd="0" destOrd="0" presId="urn:microsoft.com/office/officeart/2005/8/layout/orgChart1"/>
    <dgm:cxn modelId="{D2DDDDD9-A095-482F-975E-A67005354EAA}" type="presParOf" srcId="{C4F8F858-9613-6F40-A05E-2EB390C05FEE}" destId="{76911133-1470-B149-9C4B-6ACBBE803C16}" srcOrd="0" destOrd="0" presId="urn:microsoft.com/office/officeart/2005/8/layout/orgChart1"/>
    <dgm:cxn modelId="{B6C7C12E-2104-4B70-8775-2FF081E9337D}" type="presParOf" srcId="{C4F8F858-9613-6F40-A05E-2EB390C05FEE}" destId="{8E955A1D-02D1-5843-BECC-CB63CFD0FFDB}" srcOrd="1" destOrd="0" presId="urn:microsoft.com/office/officeart/2005/8/layout/orgChart1"/>
    <dgm:cxn modelId="{FD1FFDB6-C095-4BB1-BB66-67638DCF81DD}" type="presParOf" srcId="{B52971A6-09B6-E843-9343-C6F343FDFDBB}" destId="{5D9C8012-E325-F84A-A0BF-4E13D862E716}" srcOrd="1" destOrd="0" presId="urn:microsoft.com/office/officeart/2005/8/layout/orgChart1"/>
    <dgm:cxn modelId="{BFE05649-EA95-4CD2-ADE0-FBE5C71951BC}" type="presParOf" srcId="{B52971A6-09B6-E843-9343-C6F343FDFDBB}" destId="{3BB23B3E-1546-C04A-A41C-A5A831667386}" srcOrd="2" destOrd="0" presId="urn:microsoft.com/office/officeart/2005/8/layout/orgChart1"/>
    <dgm:cxn modelId="{442AC7C3-5307-4F6C-A486-A79ADEB2DD9F}" type="presParOf" srcId="{3BB23B3E-1546-C04A-A41C-A5A831667386}" destId="{51E0E8BB-50AF-A147-A551-AFD2B5EF4AFD}" srcOrd="0" destOrd="0" presId="urn:microsoft.com/office/officeart/2005/8/layout/orgChart1"/>
    <dgm:cxn modelId="{66A9BEC4-C510-43C1-A223-BFD6DBEC7F97}" type="presParOf" srcId="{3BB23B3E-1546-C04A-A41C-A5A831667386}" destId="{1CCE3F33-F8DE-DD4B-93F8-926BBD2E2380}" srcOrd="1" destOrd="0" presId="urn:microsoft.com/office/officeart/2005/8/layout/orgChart1"/>
    <dgm:cxn modelId="{C23A2424-EDDB-4737-8427-EF2BDC764860}" type="presParOf" srcId="{1CCE3F33-F8DE-DD4B-93F8-926BBD2E2380}" destId="{9CB7FB7C-1D70-C04D-8E00-097CF07D7232}" srcOrd="0" destOrd="0" presId="urn:microsoft.com/office/officeart/2005/8/layout/orgChart1"/>
    <dgm:cxn modelId="{5A600B42-E16A-47C1-A404-840AB5A81B90}" type="presParOf" srcId="{9CB7FB7C-1D70-C04D-8E00-097CF07D7232}" destId="{7163E9CB-8578-444E-9DDC-753726972967}" srcOrd="0" destOrd="0" presId="urn:microsoft.com/office/officeart/2005/8/layout/orgChart1"/>
    <dgm:cxn modelId="{15BE0654-D92D-4A53-8741-3138508CD480}" type="presParOf" srcId="{9CB7FB7C-1D70-C04D-8E00-097CF07D7232}" destId="{DB1BBA10-19E9-024A-A241-560BA49C8793}" srcOrd="1" destOrd="0" presId="urn:microsoft.com/office/officeart/2005/8/layout/orgChart1"/>
    <dgm:cxn modelId="{9B907CA9-D73B-4C71-B997-408829591436}" type="presParOf" srcId="{1CCE3F33-F8DE-DD4B-93F8-926BBD2E2380}" destId="{9A0B93BA-FB6B-EC47-982F-64C76978789D}" srcOrd="1" destOrd="0" presId="urn:microsoft.com/office/officeart/2005/8/layout/orgChart1"/>
    <dgm:cxn modelId="{9378B810-DDF9-49C5-BAA9-5BFBC2AE4E4A}" type="presParOf" srcId="{1CCE3F33-F8DE-DD4B-93F8-926BBD2E2380}" destId="{FA9441E2-8134-B24D-B83F-FF4525214733}"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2D0AEAB-9346-D947-945A-42983C46AA1D}" type="doc">
      <dgm:prSet loTypeId="urn:microsoft.com/office/officeart/2005/8/layout/orgChart1" loCatId="" qsTypeId="urn:microsoft.com/office/officeart/2005/8/quickstyle/simple4" qsCatId="simple" csTypeId="urn:microsoft.com/office/officeart/2005/8/colors/accent1_2" csCatId="accent1" phldr="1"/>
      <dgm:spPr/>
      <dgm:t>
        <a:bodyPr/>
        <a:lstStyle/>
        <a:p>
          <a:endParaRPr lang="en-US"/>
        </a:p>
      </dgm:t>
    </dgm:pt>
    <dgm:pt modelId="{002B5FD7-76DC-E64A-8E28-2137E5A23D56}">
      <dgm:prSet phldrT="[Text]" custT="1"/>
      <dgm:spPr/>
      <dgm:t>
        <a:bodyPr/>
        <a:lstStyle/>
        <a:p>
          <a:r>
            <a:rPr lang="en-US" sz="2000" dirty="0" err="1" smtClean="0"/>
            <a:t>Directorul</a:t>
          </a:r>
          <a:r>
            <a:rPr lang="en-US" sz="2000" dirty="0" smtClean="0"/>
            <a:t> </a:t>
          </a:r>
          <a:r>
            <a:rPr lang="en-US" sz="2000" dirty="0" err="1" smtClean="0"/>
            <a:t>Executiv</a:t>
          </a:r>
          <a:r>
            <a:rPr lang="en-US" sz="2000" dirty="0" smtClean="0"/>
            <a:t> </a:t>
          </a:r>
          <a:r>
            <a:rPr lang="en-US" sz="2000" dirty="0" err="1" smtClean="0"/>
            <a:t>pentru</a:t>
          </a:r>
          <a:r>
            <a:rPr lang="en-US" sz="2000" dirty="0" smtClean="0"/>
            <a:t> </a:t>
          </a:r>
          <a:r>
            <a:rPr lang="en-US" sz="2000" dirty="0" err="1" smtClean="0"/>
            <a:t>Certificare</a:t>
          </a:r>
          <a:endParaRPr lang="en-US" sz="2000" dirty="0" smtClean="0"/>
        </a:p>
        <a:p>
          <a:r>
            <a:rPr lang="en-US" sz="2000" dirty="0" err="1" smtClean="0">
              <a:solidFill>
                <a:srgbClr val="000000"/>
              </a:solidFill>
            </a:rPr>
            <a:t>Comisia</a:t>
          </a:r>
          <a:r>
            <a:rPr lang="en-US" sz="2000" dirty="0" smtClean="0">
              <a:solidFill>
                <a:srgbClr val="000000"/>
              </a:solidFill>
            </a:rPr>
            <a:t> </a:t>
          </a:r>
          <a:r>
            <a:rPr lang="en-US" sz="2000" dirty="0" err="1" smtClean="0">
              <a:solidFill>
                <a:srgbClr val="000000"/>
              </a:solidFill>
            </a:rPr>
            <a:t>Centrală</a:t>
          </a:r>
          <a:r>
            <a:rPr lang="en-US" sz="2000" dirty="0" smtClean="0">
              <a:solidFill>
                <a:srgbClr val="000000"/>
              </a:solidFill>
            </a:rPr>
            <a:t> </a:t>
          </a:r>
          <a:r>
            <a:rPr lang="en-US" sz="2000" dirty="0" err="1" smtClean="0">
              <a:solidFill>
                <a:srgbClr val="000000"/>
              </a:solidFill>
            </a:rPr>
            <a:t>pentru</a:t>
          </a:r>
          <a:r>
            <a:rPr lang="en-US" sz="2000" dirty="0" smtClean="0">
              <a:solidFill>
                <a:srgbClr val="000000"/>
              </a:solidFill>
            </a:rPr>
            <a:t> </a:t>
          </a:r>
          <a:r>
            <a:rPr lang="en-US" sz="2000" dirty="0" err="1" smtClean="0">
              <a:solidFill>
                <a:srgbClr val="000000"/>
              </a:solidFill>
            </a:rPr>
            <a:t>Certificare</a:t>
          </a:r>
          <a:endParaRPr lang="en-US" sz="2000" dirty="0">
            <a:solidFill>
              <a:srgbClr val="000000"/>
            </a:solidFill>
          </a:endParaRPr>
        </a:p>
      </dgm:t>
    </dgm:pt>
    <dgm:pt modelId="{520FECF4-C7F6-5542-AF2D-9BD1E501B174}" type="parTrans" cxnId="{EE2AC152-B79A-2842-B06D-E0A29D178D1A}">
      <dgm:prSet/>
      <dgm:spPr/>
      <dgm:t>
        <a:bodyPr/>
        <a:lstStyle/>
        <a:p>
          <a:endParaRPr lang="en-US"/>
        </a:p>
      </dgm:t>
    </dgm:pt>
    <dgm:pt modelId="{0190C08A-F156-5847-9A90-8CA3C758D631}" type="sibTrans" cxnId="{EE2AC152-B79A-2842-B06D-E0A29D178D1A}">
      <dgm:prSet/>
      <dgm:spPr/>
      <dgm:t>
        <a:bodyPr/>
        <a:lstStyle/>
        <a:p>
          <a:endParaRPr lang="en-US"/>
        </a:p>
      </dgm:t>
    </dgm:pt>
    <dgm:pt modelId="{E06BBFCD-13FE-D945-AAB0-CDE4B3689AD9}">
      <dgm:prSet phldrT="[Text]" custT="1"/>
      <dgm:spPr/>
      <dgm:t>
        <a:bodyPr/>
        <a:lstStyle/>
        <a:p>
          <a:r>
            <a:rPr lang="en-US" sz="1200" dirty="0" err="1" smtClean="0"/>
            <a:t>Comisia</a:t>
          </a:r>
          <a:r>
            <a:rPr lang="en-US" sz="1200" dirty="0" smtClean="0"/>
            <a:t> de </a:t>
          </a:r>
          <a:r>
            <a:rPr lang="en-US" sz="1200" dirty="0" err="1" smtClean="0"/>
            <a:t>Sud-Est</a:t>
          </a:r>
          <a:r>
            <a:rPr lang="en-US" sz="1200" dirty="0" smtClean="0"/>
            <a:t> nr. 1</a:t>
          </a:r>
        </a:p>
        <a:p>
          <a:r>
            <a:rPr lang="en-US" sz="1200" dirty="0" err="1" smtClean="0">
              <a:solidFill>
                <a:schemeClr val="tx1"/>
              </a:solidFill>
            </a:rPr>
            <a:t>Preș</a:t>
          </a:r>
          <a:r>
            <a:rPr lang="en-US" sz="1200" dirty="0" smtClean="0">
              <a:solidFill>
                <a:schemeClr val="tx1"/>
              </a:solidFill>
            </a:rPr>
            <a:t>. </a:t>
          </a:r>
          <a:r>
            <a:rPr lang="en-US" sz="1200" dirty="0" err="1" smtClean="0">
              <a:solidFill>
                <a:schemeClr val="tx1"/>
              </a:solidFill>
            </a:rPr>
            <a:t>Filială</a:t>
          </a:r>
          <a:r>
            <a:rPr lang="en-US" sz="1200" dirty="0" smtClean="0">
              <a:solidFill>
                <a:schemeClr val="tx1"/>
              </a:solidFill>
            </a:rPr>
            <a:t> </a:t>
          </a:r>
          <a:r>
            <a:rPr lang="en-US" sz="1200" dirty="0" err="1" smtClean="0">
              <a:solidFill>
                <a:schemeClr val="tx1"/>
              </a:solidFill>
            </a:rPr>
            <a:t>București</a:t>
          </a:r>
          <a:endParaRPr lang="en-US" sz="1200" dirty="0">
            <a:solidFill>
              <a:schemeClr val="tx1"/>
            </a:solidFill>
          </a:endParaRPr>
        </a:p>
      </dgm:t>
    </dgm:pt>
    <dgm:pt modelId="{9B4F6FD9-9997-0647-9EB8-636926D37803}" type="parTrans" cxnId="{4135EE94-059E-1C44-B47E-23B25BFBE945}">
      <dgm:prSet/>
      <dgm:spPr/>
      <dgm:t>
        <a:bodyPr/>
        <a:lstStyle/>
        <a:p>
          <a:endParaRPr lang="en-US"/>
        </a:p>
      </dgm:t>
    </dgm:pt>
    <dgm:pt modelId="{05892281-5C60-7945-AAD1-31CABE1E5BA0}" type="sibTrans" cxnId="{4135EE94-059E-1C44-B47E-23B25BFBE945}">
      <dgm:prSet/>
      <dgm:spPr/>
      <dgm:t>
        <a:bodyPr/>
        <a:lstStyle/>
        <a:p>
          <a:endParaRPr lang="en-US"/>
        </a:p>
      </dgm:t>
    </dgm:pt>
    <dgm:pt modelId="{ED300823-479C-3245-AF43-4D22B50D6CD7}">
      <dgm:prSet phldrT="[Text]" custT="1"/>
      <dgm:spPr/>
      <dgm:t>
        <a:bodyPr/>
        <a:lstStyle/>
        <a:p>
          <a:r>
            <a:rPr lang="en-US" sz="1200" dirty="0" err="1" smtClean="0"/>
            <a:t>Comisia</a:t>
          </a:r>
          <a:r>
            <a:rPr lang="en-US" sz="1200" dirty="0" smtClean="0"/>
            <a:t> de </a:t>
          </a:r>
          <a:r>
            <a:rPr lang="en-US" sz="1200" dirty="0" err="1" smtClean="0"/>
            <a:t>Sud-Est</a:t>
          </a:r>
          <a:r>
            <a:rPr lang="en-US" sz="1200" dirty="0" smtClean="0"/>
            <a:t> nr. 2</a:t>
          </a:r>
        </a:p>
        <a:p>
          <a:r>
            <a:rPr lang="en-US" sz="1200" dirty="0" smtClean="0">
              <a:solidFill>
                <a:srgbClr val="000000"/>
              </a:solidFill>
            </a:rPr>
            <a:t>D.E. </a:t>
          </a:r>
          <a:r>
            <a:rPr lang="en-US" sz="1200" dirty="0" err="1" smtClean="0">
              <a:solidFill>
                <a:srgbClr val="000000"/>
              </a:solidFill>
            </a:rPr>
            <a:t>Certificare</a:t>
          </a:r>
          <a:r>
            <a:rPr lang="en-US" sz="1200" dirty="0" smtClean="0">
              <a:solidFill>
                <a:srgbClr val="000000"/>
              </a:solidFill>
            </a:rPr>
            <a:t>, </a:t>
          </a:r>
          <a:r>
            <a:rPr lang="en-US" sz="1200" dirty="0" err="1" smtClean="0">
              <a:solidFill>
                <a:srgbClr val="000000"/>
              </a:solidFill>
            </a:rPr>
            <a:t>Buc</a:t>
          </a:r>
          <a:r>
            <a:rPr lang="en-US" sz="1200" dirty="0" smtClean="0">
              <a:solidFill>
                <a:srgbClr val="000000"/>
              </a:solidFill>
            </a:rPr>
            <a:t>.</a:t>
          </a:r>
          <a:endParaRPr lang="en-US" sz="1200" dirty="0">
            <a:solidFill>
              <a:srgbClr val="000000"/>
            </a:solidFill>
          </a:endParaRPr>
        </a:p>
      </dgm:t>
    </dgm:pt>
    <dgm:pt modelId="{7CD6CB01-5F85-AE47-B5E9-708AFE7E16DC}" type="parTrans" cxnId="{F8DBF6DA-902C-B04F-AB2F-F8716CD7215F}">
      <dgm:prSet/>
      <dgm:spPr/>
      <dgm:t>
        <a:bodyPr/>
        <a:lstStyle/>
        <a:p>
          <a:endParaRPr lang="en-US"/>
        </a:p>
      </dgm:t>
    </dgm:pt>
    <dgm:pt modelId="{87A58139-1BA8-794E-A618-F1B84F385219}" type="sibTrans" cxnId="{F8DBF6DA-902C-B04F-AB2F-F8716CD7215F}">
      <dgm:prSet/>
      <dgm:spPr/>
      <dgm:t>
        <a:bodyPr/>
        <a:lstStyle/>
        <a:p>
          <a:endParaRPr lang="en-US"/>
        </a:p>
      </dgm:t>
    </dgm:pt>
    <dgm:pt modelId="{EDC8DAE2-361D-D446-9413-F7468BAE96B1}">
      <dgm:prSet phldrT="[Text]" custT="1"/>
      <dgm:spPr/>
      <dgm:t>
        <a:bodyPr/>
        <a:lstStyle/>
        <a:p>
          <a:r>
            <a:rPr lang="en-US" sz="1200" dirty="0" err="1" smtClean="0"/>
            <a:t>Comisia</a:t>
          </a:r>
          <a:r>
            <a:rPr lang="en-US" sz="1200" dirty="0" smtClean="0"/>
            <a:t> de Nord-</a:t>
          </a:r>
          <a:r>
            <a:rPr lang="en-US" sz="1200" dirty="0" err="1" smtClean="0"/>
            <a:t>Est</a:t>
          </a:r>
          <a:endParaRPr lang="en-US" sz="1200" dirty="0" smtClean="0"/>
        </a:p>
        <a:p>
          <a:r>
            <a:rPr lang="en-US" sz="1200" dirty="0" err="1" smtClean="0">
              <a:solidFill>
                <a:srgbClr val="000000"/>
              </a:solidFill>
            </a:rPr>
            <a:t>Preș</a:t>
          </a:r>
          <a:r>
            <a:rPr lang="en-US" sz="1200" dirty="0" smtClean="0">
              <a:solidFill>
                <a:srgbClr val="000000"/>
              </a:solidFill>
            </a:rPr>
            <a:t>. </a:t>
          </a:r>
          <a:r>
            <a:rPr lang="en-US" sz="1200" dirty="0" err="1" smtClean="0">
              <a:solidFill>
                <a:srgbClr val="000000"/>
              </a:solidFill>
            </a:rPr>
            <a:t>Filială</a:t>
          </a:r>
          <a:r>
            <a:rPr lang="en-US" sz="1200" dirty="0" smtClean="0">
              <a:solidFill>
                <a:srgbClr val="000000"/>
              </a:solidFill>
            </a:rPr>
            <a:t> </a:t>
          </a:r>
          <a:r>
            <a:rPr lang="en-US" sz="1200" dirty="0" err="1" smtClean="0">
              <a:solidFill>
                <a:srgbClr val="000000"/>
              </a:solidFill>
            </a:rPr>
            <a:t>Iași</a:t>
          </a:r>
          <a:endParaRPr lang="en-US" sz="1200" dirty="0">
            <a:solidFill>
              <a:srgbClr val="000000"/>
            </a:solidFill>
          </a:endParaRPr>
        </a:p>
      </dgm:t>
    </dgm:pt>
    <dgm:pt modelId="{1D466AE8-CCB8-6948-95AD-D14DF70D206B}" type="parTrans" cxnId="{3A1D9B00-EEEB-4747-8C19-997C17E3A1D9}">
      <dgm:prSet/>
      <dgm:spPr/>
      <dgm:t>
        <a:bodyPr/>
        <a:lstStyle/>
        <a:p>
          <a:endParaRPr lang="en-US"/>
        </a:p>
      </dgm:t>
    </dgm:pt>
    <dgm:pt modelId="{693DBAC3-E853-9849-BD30-039BCFCEA4CF}" type="sibTrans" cxnId="{3A1D9B00-EEEB-4747-8C19-997C17E3A1D9}">
      <dgm:prSet/>
      <dgm:spPr/>
      <dgm:t>
        <a:bodyPr/>
        <a:lstStyle/>
        <a:p>
          <a:endParaRPr lang="en-US"/>
        </a:p>
      </dgm:t>
    </dgm:pt>
    <dgm:pt modelId="{29132D4A-19A1-DE43-AF8A-92BE5A3AE935}">
      <dgm:prSet phldrT="[Text]" custT="1"/>
      <dgm:spPr/>
      <dgm:t>
        <a:bodyPr/>
        <a:lstStyle/>
        <a:p>
          <a:r>
            <a:rPr lang="en-US" sz="1200" dirty="0" err="1" smtClean="0"/>
            <a:t>Comisia</a:t>
          </a:r>
          <a:r>
            <a:rPr lang="en-US" sz="1200" dirty="0" smtClean="0"/>
            <a:t> de Nord-Vest</a:t>
          </a:r>
        </a:p>
        <a:p>
          <a:r>
            <a:rPr lang="en-US" sz="1200" dirty="0" err="1" smtClean="0">
              <a:solidFill>
                <a:srgbClr val="000000"/>
              </a:solidFill>
            </a:rPr>
            <a:t>Preș</a:t>
          </a:r>
          <a:r>
            <a:rPr lang="en-US" sz="1200" dirty="0" smtClean="0">
              <a:solidFill>
                <a:srgbClr val="000000"/>
              </a:solidFill>
            </a:rPr>
            <a:t>. </a:t>
          </a:r>
          <a:r>
            <a:rPr lang="en-US" sz="1200" dirty="0" err="1" smtClean="0">
              <a:solidFill>
                <a:srgbClr val="000000"/>
              </a:solidFill>
            </a:rPr>
            <a:t>Filială</a:t>
          </a:r>
          <a:r>
            <a:rPr lang="en-US" sz="1200" dirty="0" smtClean="0">
              <a:solidFill>
                <a:srgbClr val="000000"/>
              </a:solidFill>
            </a:rPr>
            <a:t> </a:t>
          </a:r>
          <a:r>
            <a:rPr lang="en-US" sz="1200" dirty="0" err="1" smtClean="0">
              <a:solidFill>
                <a:srgbClr val="000000"/>
              </a:solidFill>
            </a:rPr>
            <a:t>Cluj</a:t>
          </a:r>
          <a:r>
            <a:rPr lang="en-US" sz="1200" dirty="0" smtClean="0">
              <a:solidFill>
                <a:srgbClr val="000000"/>
              </a:solidFill>
            </a:rPr>
            <a:t> </a:t>
          </a:r>
          <a:r>
            <a:rPr lang="en-US" sz="1200" dirty="0" err="1" smtClean="0">
              <a:solidFill>
                <a:srgbClr val="000000"/>
              </a:solidFill>
            </a:rPr>
            <a:t>Napoca</a:t>
          </a:r>
          <a:endParaRPr lang="en-US" sz="1200" dirty="0">
            <a:solidFill>
              <a:srgbClr val="000000"/>
            </a:solidFill>
          </a:endParaRPr>
        </a:p>
      </dgm:t>
    </dgm:pt>
    <dgm:pt modelId="{5083C189-E5AC-4047-877B-F2D66923AADF}" type="parTrans" cxnId="{369511B1-CB58-3E45-92C7-F90C2ED5087C}">
      <dgm:prSet/>
      <dgm:spPr/>
      <dgm:t>
        <a:bodyPr/>
        <a:lstStyle/>
        <a:p>
          <a:endParaRPr lang="en-US"/>
        </a:p>
      </dgm:t>
    </dgm:pt>
    <dgm:pt modelId="{92168142-300F-D34E-927F-2AE4A551184E}" type="sibTrans" cxnId="{369511B1-CB58-3E45-92C7-F90C2ED5087C}">
      <dgm:prSet/>
      <dgm:spPr/>
      <dgm:t>
        <a:bodyPr/>
        <a:lstStyle/>
        <a:p>
          <a:endParaRPr lang="en-US"/>
        </a:p>
      </dgm:t>
    </dgm:pt>
    <dgm:pt modelId="{C9894183-8EC9-2F45-BEFE-369750791F4A}">
      <dgm:prSet phldrT="[Text]" custT="1"/>
      <dgm:spPr/>
      <dgm:t>
        <a:bodyPr/>
        <a:lstStyle/>
        <a:p>
          <a:r>
            <a:rPr lang="en-US" sz="1200" dirty="0" err="1" smtClean="0"/>
            <a:t>Comisia</a:t>
          </a:r>
          <a:r>
            <a:rPr lang="en-US" sz="1200" dirty="0" smtClean="0"/>
            <a:t> de </a:t>
          </a:r>
          <a:r>
            <a:rPr lang="en-US" sz="1200" dirty="0" err="1" smtClean="0"/>
            <a:t>Sud</a:t>
          </a:r>
          <a:r>
            <a:rPr lang="en-US" sz="1200" dirty="0" smtClean="0"/>
            <a:t>-Vest</a:t>
          </a:r>
        </a:p>
        <a:p>
          <a:r>
            <a:rPr lang="en-US" sz="1200" dirty="0" err="1" smtClean="0">
              <a:solidFill>
                <a:srgbClr val="000000"/>
              </a:solidFill>
            </a:rPr>
            <a:t>Preș</a:t>
          </a:r>
          <a:r>
            <a:rPr lang="en-US" sz="1200" dirty="0" smtClean="0">
              <a:solidFill>
                <a:srgbClr val="000000"/>
              </a:solidFill>
            </a:rPr>
            <a:t>. </a:t>
          </a:r>
          <a:r>
            <a:rPr lang="en-US" sz="1200" dirty="0" err="1" smtClean="0">
              <a:solidFill>
                <a:srgbClr val="000000"/>
              </a:solidFill>
            </a:rPr>
            <a:t>Filială</a:t>
          </a:r>
          <a:r>
            <a:rPr lang="en-US" sz="1200" dirty="0" smtClean="0">
              <a:solidFill>
                <a:srgbClr val="000000"/>
              </a:solidFill>
            </a:rPr>
            <a:t> </a:t>
          </a:r>
          <a:r>
            <a:rPr lang="en-US" sz="1200" dirty="0" err="1" smtClean="0">
              <a:solidFill>
                <a:srgbClr val="000000"/>
              </a:solidFill>
            </a:rPr>
            <a:t>Timișoara</a:t>
          </a:r>
          <a:endParaRPr lang="en-US" sz="1200" dirty="0">
            <a:solidFill>
              <a:srgbClr val="000000"/>
            </a:solidFill>
          </a:endParaRPr>
        </a:p>
      </dgm:t>
    </dgm:pt>
    <dgm:pt modelId="{89407E27-8CE4-E84E-ACFA-25D904A52794}" type="parTrans" cxnId="{D23ADC97-7E4F-A748-A854-1A39EC387381}">
      <dgm:prSet/>
      <dgm:spPr/>
      <dgm:t>
        <a:bodyPr/>
        <a:lstStyle/>
        <a:p>
          <a:endParaRPr lang="en-US"/>
        </a:p>
      </dgm:t>
    </dgm:pt>
    <dgm:pt modelId="{7E66C13D-DC16-B24A-A199-37C054A5876E}" type="sibTrans" cxnId="{D23ADC97-7E4F-A748-A854-1A39EC387381}">
      <dgm:prSet/>
      <dgm:spPr/>
      <dgm:t>
        <a:bodyPr/>
        <a:lstStyle/>
        <a:p>
          <a:endParaRPr lang="en-US"/>
        </a:p>
      </dgm:t>
    </dgm:pt>
    <dgm:pt modelId="{AC7D8D0A-7EFD-2347-979E-8C0EF27C3F2B}" type="asst">
      <dgm:prSet phldrT="[Text]" custT="1"/>
      <dgm:spPr/>
      <dgm:t>
        <a:bodyPr/>
        <a:lstStyle/>
        <a:p>
          <a:pPr algn="l"/>
          <a:endParaRPr lang="en-US" sz="1600" dirty="0" smtClean="0"/>
        </a:p>
        <a:p>
          <a:pPr algn="l"/>
          <a:endParaRPr lang="en-US" sz="1600" dirty="0" smtClean="0"/>
        </a:p>
        <a:p>
          <a:pPr algn="l"/>
          <a:endParaRPr lang="en-US" sz="1600" dirty="0" smtClean="0"/>
        </a:p>
        <a:p>
          <a:pPr algn="l"/>
          <a:endParaRPr lang="en-US" sz="1600" dirty="0" smtClean="0"/>
        </a:p>
        <a:p>
          <a:pPr algn="l"/>
          <a:r>
            <a:rPr lang="en-US" sz="1600" dirty="0" err="1" smtClean="0"/>
            <a:t>Atribuții</a:t>
          </a:r>
          <a:r>
            <a:rPr lang="en-US" sz="1600" dirty="0" smtClean="0"/>
            <a:t>:</a:t>
          </a:r>
        </a:p>
        <a:p>
          <a:pPr algn="l"/>
          <a:r>
            <a:rPr lang="en-US" sz="1200" dirty="0" smtClean="0"/>
            <a:t>- </a:t>
          </a:r>
          <a:r>
            <a:rPr lang="en-US" sz="1200" dirty="0" err="1" smtClean="0"/>
            <a:t>Numirea</a:t>
          </a:r>
          <a:r>
            <a:rPr lang="en-US" sz="1200" dirty="0" smtClean="0"/>
            <a:t> </a:t>
          </a:r>
          <a:r>
            <a:rPr lang="en-US" sz="1200" dirty="0" err="1" smtClean="0"/>
            <a:t>vicepreședinților</a:t>
          </a:r>
          <a:r>
            <a:rPr lang="en-US" sz="1200" dirty="0" smtClean="0"/>
            <a:t> </a:t>
          </a:r>
          <a:r>
            <a:rPr lang="en-US" sz="1200" dirty="0" err="1" smtClean="0"/>
            <a:t>Comisiilor</a:t>
          </a:r>
          <a:r>
            <a:rPr lang="en-US" sz="1200" dirty="0" smtClean="0"/>
            <a:t> de </a:t>
          </a:r>
          <a:r>
            <a:rPr lang="en-US" sz="1200" dirty="0" err="1" smtClean="0"/>
            <a:t>Examinare</a:t>
          </a:r>
          <a:r>
            <a:rPr lang="en-US" sz="1200" dirty="0" smtClean="0"/>
            <a:t>;</a:t>
          </a:r>
        </a:p>
        <a:p>
          <a:pPr algn="l"/>
          <a:r>
            <a:rPr lang="en-US" sz="1200" dirty="0" smtClean="0"/>
            <a:t>- </a:t>
          </a:r>
          <a:r>
            <a:rPr lang="en-US" sz="1200" dirty="0" err="1" smtClean="0"/>
            <a:t>Înaintarea</a:t>
          </a:r>
          <a:r>
            <a:rPr lang="en-US" sz="1200" dirty="0" smtClean="0"/>
            <a:t> </a:t>
          </a:r>
          <a:r>
            <a:rPr lang="en-US" sz="1200" dirty="0" err="1" smtClean="0"/>
            <a:t>spre</a:t>
          </a:r>
          <a:r>
            <a:rPr lang="en-US" sz="1200" dirty="0" smtClean="0"/>
            <a:t> </a:t>
          </a:r>
          <a:r>
            <a:rPr lang="en-US" sz="1200" dirty="0" err="1" smtClean="0"/>
            <a:t>aprobarea</a:t>
          </a:r>
          <a:r>
            <a:rPr lang="en-US" sz="1200" dirty="0" smtClean="0"/>
            <a:t> </a:t>
          </a:r>
          <a:r>
            <a:rPr lang="en-US" sz="1200" dirty="0" err="1" smtClean="0"/>
            <a:t>Comitetului</a:t>
          </a:r>
          <a:r>
            <a:rPr lang="en-US" sz="1200" dirty="0" smtClean="0"/>
            <a:t> </a:t>
          </a:r>
          <a:r>
            <a:rPr lang="en-US" sz="1200" dirty="0" err="1" smtClean="0"/>
            <a:t>executiv</a:t>
          </a:r>
          <a:r>
            <a:rPr lang="en-US" sz="1200" dirty="0" smtClean="0"/>
            <a:t> a </a:t>
          </a:r>
          <a:r>
            <a:rPr lang="en-US" sz="1200" dirty="0" err="1" smtClean="0"/>
            <a:t>componenței</a:t>
          </a:r>
          <a:r>
            <a:rPr lang="en-US" sz="1200" dirty="0" smtClean="0"/>
            <a:t> </a:t>
          </a:r>
          <a:r>
            <a:rPr lang="en-US" sz="1200" dirty="0" err="1" smtClean="0"/>
            <a:t>Comisiilor</a:t>
          </a:r>
          <a:r>
            <a:rPr lang="en-US" sz="1200" dirty="0" smtClean="0"/>
            <a:t> de </a:t>
          </a:r>
          <a:r>
            <a:rPr lang="en-US" sz="1200" dirty="0" err="1" smtClean="0"/>
            <a:t>Evaluare</a:t>
          </a:r>
          <a:r>
            <a:rPr lang="en-US" sz="1200" dirty="0" smtClean="0"/>
            <a:t> </a:t>
          </a:r>
          <a:r>
            <a:rPr lang="en-US" sz="1200" dirty="0" err="1" smtClean="0"/>
            <a:t>și</a:t>
          </a:r>
          <a:r>
            <a:rPr lang="en-US" sz="1200" dirty="0" smtClean="0"/>
            <a:t> </a:t>
          </a:r>
          <a:r>
            <a:rPr lang="en-US" sz="1200" dirty="0" err="1" smtClean="0"/>
            <a:t>Certificare</a:t>
          </a:r>
          <a:r>
            <a:rPr lang="en-US" sz="1200" dirty="0" smtClean="0"/>
            <a:t>, </a:t>
          </a:r>
          <a:r>
            <a:rPr lang="en-US" sz="1200" dirty="0" err="1" smtClean="0"/>
            <a:t>pe</a:t>
          </a:r>
          <a:r>
            <a:rPr lang="en-US" sz="1200" dirty="0" smtClean="0"/>
            <a:t> </a:t>
          </a:r>
          <a:r>
            <a:rPr lang="en-US" sz="1200" dirty="0" err="1" smtClean="0"/>
            <a:t>baza</a:t>
          </a:r>
          <a:r>
            <a:rPr lang="en-US" sz="1200" dirty="0" smtClean="0"/>
            <a:t> </a:t>
          </a:r>
          <a:r>
            <a:rPr lang="en-US" sz="1200" dirty="0" err="1" smtClean="0"/>
            <a:t>propunerii</a:t>
          </a:r>
          <a:r>
            <a:rPr lang="en-US" sz="1200" dirty="0" smtClean="0"/>
            <a:t> </a:t>
          </a:r>
          <a:r>
            <a:rPr lang="en-US" sz="1200" dirty="0" err="1" smtClean="0"/>
            <a:t>Președinților</a:t>
          </a:r>
          <a:r>
            <a:rPr lang="en-US" sz="1200" dirty="0" smtClean="0"/>
            <a:t> de </a:t>
          </a:r>
          <a:r>
            <a:rPr lang="en-US" sz="1200" dirty="0" err="1" smtClean="0"/>
            <a:t>Comisii</a:t>
          </a:r>
          <a:r>
            <a:rPr lang="en-US" sz="1200" dirty="0" smtClean="0"/>
            <a:t>;</a:t>
          </a:r>
        </a:p>
        <a:p>
          <a:pPr algn="l"/>
          <a:r>
            <a:rPr lang="en-US" sz="1200" dirty="0" smtClean="0"/>
            <a:t>- </a:t>
          </a:r>
          <a:r>
            <a:rPr lang="en-US" sz="1200" dirty="0" err="1" smtClean="0"/>
            <a:t>Ținerea</a:t>
          </a:r>
          <a:r>
            <a:rPr lang="en-US" sz="1200" dirty="0" smtClean="0"/>
            <a:t> la </a:t>
          </a:r>
          <a:r>
            <a:rPr lang="en-US" sz="1200" dirty="0" err="1" smtClean="0"/>
            <a:t>zi</a:t>
          </a:r>
          <a:r>
            <a:rPr lang="en-US" sz="1200" dirty="0" smtClean="0"/>
            <a:t> a </a:t>
          </a:r>
          <a:r>
            <a:rPr lang="en-US" sz="1200" dirty="0" err="1" smtClean="0"/>
            <a:t>evidenței</a:t>
          </a:r>
          <a:r>
            <a:rPr lang="en-US" sz="1200" dirty="0" smtClean="0"/>
            <a:t> </a:t>
          </a:r>
          <a:r>
            <a:rPr lang="en-US" sz="1200" dirty="0" err="1" smtClean="0"/>
            <a:t>membilor</a:t>
          </a:r>
          <a:r>
            <a:rPr lang="en-US" sz="1200" dirty="0" smtClean="0"/>
            <a:t> </a:t>
          </a:r>
          <a:r>
            <a:rPr lang="en-US" sz="1200" dirty="0" err="1" smtClean="0"/>
            <a:t>și</a:t>
          </a:r>
          <a:r>
            <a:rPr lang="en-US" sz="1200" dirty="0" smtClean="0"/>
            <a:t> a </a:t>
          </a:r>
          <a:r>
            <a:rPr lang="en-US" sz="1200" dirty="0" err="1" smtClean="0"/>
            <a:t>statutului</a:t>
          </a:r>
          <a:r>
            <a:rPr lang="en-US" sz="1200" dirty="0" smtClean="0"/>
            <a:t> </a:t>
          </a:r>
          <a:r>
            <a:rPr lang="en-US" sz="1200" dirty="0" err="1" smtClean="0"/>
            <a:t>acestuia</a:t>
          </a:r>
          <a:r>
            <a:rPr lang="en-US" sz="1200" dirty="0" smtClean="0"/>
            <a:t> (</a:t>
          </a:r>
          <a:r>
            <a:rPr lang="en-US" sz="1200" dirty="0" err="1" smtClean="0"/>
            <a:t>în</a:t>
          </a:r>
          <a:r>
            <a:rPr lang="en-US" sz="1200" dirty="0" smtClean="0"/>
            <a:t> </a:t>
          </a:r>
          <a:r>
            <a:rPr lang="en-US" sz="1200" dirty="0" err="1" smtClean="0"/>
            <a:t>colaborare</a:t>
          </a:r>
          <a:r>
            <a:rPr lang="en-US" sz="1200" dirty="0" smtClean="0"/>
            <a:t> cu </a:t>
          </a:r>
          <a:r>
            <a:rPr lang="en-US" sz="1200" dirty="0" err="1" smtClean="0"/>
            <a:t>Președinții</a:t>
          </a:r>
          <a:r>
            <a:rPr lang="en-US" sz="1200" dirty="0" smtClean="0"/>
            <a:t> de </a:t>
          </a:r>
          <a:r>
            <a:rPr lang="en-US" sz="1200" dirty="0" err="1" smtClean="0"/>
            <a:t>Filiale</a:t>
          </a:r>
          <a:r>
            <a:rPr lang="en-US" sz="1200" dirty="0" smtClean="0"/>
            <a:t>)</a:t>
          </a:r>
        </a:p>
        <a:p>
          <a:pPr algn="l"/>
          <a:r>
            <a:rPr lang="en-US" sz="1200" dirty="0" smtClean="0"/>
            <a:t>- </a:t>
          </a:r>
          <a:r>
            <a:rPr lang="en-US" sz="1200" dirty="0" err="1" smtClean="0"/>
            <a:t>Coordonarea</a:t>
          </a:r>
          <a:r>
            <a:rPr lang="en-US" sz="1200" dirty="0" smtClean="0"/>
            <a:t>/</a:t>
          </a:r>
          <a:r>
            <a:rPr lang="en-US" sz="1200" dirty="0" err="1" smtClean="0"/>
            <a:t>supervizarea</a:t>
          </a:r>
          <a:r>
            <a:rPr lang="en-US" sz="1200" dirty="0" smtClean="0"/>
            <a:t> </a:t>
          </a:r>
          <a:r>
            <a:rPr lang="en-US" sz="1200" dirty="0" err="1" smtClean="0"/>
            <a:t>punerii</a:t>
          </a:r>
          <a:r>
            <a:rPr lang="en-US" sz="1200" dirty="0" smtClean="0"/>
            <a:t> </a:t>
          </a:r>
          <a:r>
            <a:rPr lang="en-US" sz="1200" dirty="0" err="1" smtClean="0"/>
            <a:t>în</a:t>
          </a:r>
          <a:r>
            <a:rPr lang="en-US" sz="1200" dirty="0" smtClean="0"/>
            <a:t> </a:t>
          </a:r>
          <a:r>
            <a:rPr lang="en-US" sz="1200" dirty="0" err="1" smtClean="0"/>
            <a:t>practică</a:t>
          </a:r>
          <a:r>
            <a:rPr lang="en-US" sz="1200" dirty="0" smtClean="0"/>
            <a:t> a </a:t>
          </a:r>
          <a:r>
            <a:rPr lang="en-US" sz="1200" dirty="0" err="1" smtClean="0"/>
            <a:t>rezultatelor</a:t>
          </a:r>
          <a:r>
            <a:rPr lang="en-US" sz="1200" dirty="0" smtClean="0"/>
            <a:t> </a:t>
          </a:r>
          <a:r>
            <a:rPr lang="en-US" sz="1200" dirty="0" err="1" smtClean="0"/>
            <a:t>examinărilor</a:t>
          </a:r>
          <a:r>
            <a:rPr lang="en-US" sz="1200" dirty="0" smtClean="0"/>
            <a:t> </a:t>
          </a:r>
          <a:r>
            <a:rPr lang="en-US" sz="1200" dirty="0" err="1" smtClean="0"/>
            <a:t>în</a:t>
          </a:r>
          <a:r>
            <a:rPr lang="en-US" sz="1200" dirty="0" smtClean="0"/>
            <a:t> </a:t>
          </a:r>
          <a:r>
            <a:rPr lang="en-US" sz="1200" dirty="0" err="1" smtClean="0"/>
            <a:t>ceea</a:t>
          </a:r>
          <a:r>
            <a:rPr lang="en-US" sz="1200" dirty="0" smtClean="0"/>
            <a:t> </a:t>
          </a:r>
          <a:r>
            <a:rPr lang="en-US" sz="1200" dirty="0" err="1" smtClean="0"/>
            <a:t>ce</a:t>
          </a:r>
          <a:r>
            <a:rPr lang="en-US" sz="1200" dirty="0" smtClean="0"/>
            <a:t> </a:t>
          </a:r>
          <a:r>
            <a:rPr lang="en-US" sz="1200" dirty="0" err="1" smtClean="0"/>
            <a:t>privește</a:t>
          </a:r>
          <a:r>
            <a:rPr lang="en-US" sz="1200" dirty="0" smtClean="0"/>
            <a:t> </a:t>
          </a:r>
          <a:r>
            <a:rPr lang="en-US" sz="1200" dirty="0" err="1" smtClean="0"/>
            <a:t>calificarea</a:t>
          </a:r>
          <a:r>
            <a:rPr lang="en-US" sz="1200" dirty="0" smtClean="0"/>
            <a:t> </a:t>
          </a:r>
          <a:r>
            <a:rPr lang="en-US" sz="1200" dirty="0" err="1" smtClean="0"/>
            <a:t>pe</a:t>
          </a:r>
          <a:r>
            <a:rPr lang="en-US" sz="1200" dirty="0" smtClean="0"/>
            <a:t> </a:t>
          </a:r>
          <a:r>
            <a:rPr lang="en-US" sz="1200" dirty="0" err="1" smtClean="0"/>
            <a:t>Trepte</a:t>
          </a:r>
          <a:r>
            <a:rPr lang="en-US" sz="1200" dirty="0" smtClean="0"/>
            <a:t> de </a:t>
          </a:r>
          <a:r>
            <a:rPr lang="en-US" sz="1200" dirty="0" err="1" smtClean="0"/>
            <a:t>Competență</a:t>
          </a:r>
          <a:r>
            <a:rPr lang="en-US" sz="1200" dirty="0" smtClean="0"/>
            <a:t>;</a:t>
          </a:r>
        </a:p>
        <a:p>
          <a:pPr algn="l"/>
          <a:r>
            <a:rPr lang="en-US" sz="1200" dirty="0" smtClean="0"/>
            <a:t>- </a:t>
          </a:r>
          <a:r>
            <a:rPr lang="en-US" sz="1200" dirty="0" err="1" smtClean="0"/>
            <a:t>Coordonarea</a:t>
          </a:r>
          <a:r>
            <a:rPr lang="en-US" sz="1200" dirty="0" smtClean="0"/>
            <a:t>/</a:t>
          </a:r>
          <a:r>
            <a:rPr lang="en-US" sz="1200" dirty="0" err="1" smtClean="0"/>
            <a:t>supervizarea</a:t>
          </a:r>
          <a:r>
            <a:rPr lang="en-US" sz="1200" dirty="0" smtClean="0"/>
            <a:t> </a:t>
          </a:r>
          <a:r>
            <a:rPr lang="en-US" sz="1200" dirty="0" err="1" smtClean="0"/>
            <a:t>informării</a:t>
          </a:r>
          <a:r>
            <a:rPr lang="en-US" sz="1200" dirty="0" smtClean="0"/>
            <a:t> </a:t>
          </a:r>
          <a:r>
            <a:rPr lang="en-US" sz="1200" dirty="0" err="1" smtClean="0"/>
            <a:t>inginerilor</a:t>
          </a:r>
          <a:r>
            <a:rPr lang="en-US" sz="1200" dirty="0" smtClean="0"/>
            <a:t> </a:t>
          </a:r>
          <a:r>
            <a:rPr lang="en-US" sz="1200" dirty="0" err="1" smtClean="0"/>
            <a:t>certificați</a:t>
          </a:r>
          <a:r>
            <a:rPr lang="en-US" sz="1200" dirty="0" smtClean="0"/>
            <a:t>; </a:t>
          </a:r>
          <a:r>
            <a:rPr lang="en-US" sz="1200" dirty="0" err="1" smtClean="0"/>
            <a:t>informarea</a:t>
          </a:r>
          <a:r>
            <a:rPr lang="en-US" sz="1200" dirty="0" smtClean="0"/>
            <a:t> </a:t>
          </a:r>
          <a:r>
            <a:rPr lang="en-US" sz="1200" dirty="0" err="1" smtClean="0"/>
            <a:t>permanentă</a:t>
          </a:r>
          <a:r>
            <a:rPr lang="en-US" sz="1200" dirty="0" smtClean="0"/>
            <a:t> a </a:t>
          </a:r>
          <a:r>
            <a:rPr lang="en-US" sz="1200" dirty="0" err="1" smtClean="0"/>
            <a:t>inginerilor</a:t>
          </a:r>
          <a:r>
            <a:rPr lang="en-US" sz="1200" dirty="0" smtClean="0"/>
            <a:t> </a:t>
          </a:r>
          <a:r>
            <a:rPr lang="en-US" sz="1200" dirty="0" err="1" smtClean="0"/>
            <a:t>Certificați</a:t>
          </a:r>
          <a:r>
            <a:rPr lang="en-US" sz="1200" dirty="0" smtClean="0"/>
            <a:t> cu </a:t>
          </a:r>
          <a:r>
            <a:rPr lang="en-US" sz="1200" dirty="0" err="1" smtClean="0"/>
            <a:t>privire</a:t>
          </a:r>
          <a:r>
            <a:rPr lang="en-US" sz="1200" dirty="0" smtClean="0"/>
            <a:t> la </a:t>
          </a:r>
          <a:r>
            <a:rPr lang="en-US" sz="1200" dirty="0" err="1" smtClean="0"/>
            <a:t>statutul</a:t>
          </a:r>
          <a:r>
            <a:rPr lang="en-US" sz="1200" dirty="0" smtClean="0"/>
            <a:t> </a:t>
          </a:r>
          <a:r>
            <a:rPr lang="en-US" sz="1200" dirty="0" err="1" smtClean="0"/>
            <a:t>lor</a:t>
          </a:r>
          <a:r>
            <a:rPr lang="en-US" sz="1200" dirty="0" smtClean="0"/>
            <a:t>.</a:t>
          </a:r>
        </a:p>
        <a:p>
          <a:pPr algn="l"/>
          <a:endParaRPr lang="en-US" sz="1200" dirty="0" smtClean="0"/>
        </a:p>
        <a:p>
          <a:pPr algn="l"/>
          <a:endParaRPr lang="en-US" sz="1200" dirty="0" smtClean="0"/>
        </a:p>
        <a:p>
          <a:pPr algn="l"/>
          <a:endParaRPr lang="en-US" sz="1200" dirty="0" smtClean="0"/>
        </a:p>
        <a:p>
          <a:pPr algn="l"/>
          <a:endParaRPr lang="en-US" sz="1200" dirty="0"/>
        </a:p>
      </dgm:t>
    </dgm:pt>
    <dgm:pt modelId="{DAED4F31-32C9-CC4F-A0C2-DC9B7290E0F9}" type="sibTrans" cxnId="{E7A3BC59-8772-E043-A544-0CCB026925CD}">
      <dgm:prSet/>
      <dgm:spPr/>
      <dgm:t>
        <a:bodyPr/>
        <a:lstStyle/>
        <a:p>
          <a:endParaRPr lang="en-US"/>
        </a:p>
      </dgm:t>
    </dgm:pt>
    <dgm:pt modelId="{16BBDC61-70F8-4746-BE0D-EDBF84177E04}" type="parTrans" cxnId="{E7A3BC59-8772-E043-A544-0CCB026925CD}">
      <dgm:prSet/>
      <dgm:spPr/>
      <dgm:t>
        <a:bodyPr/>
        <a:lstStyle/>
        <a:p>
          <a:endParaRPr lang="en-US"/>
        </a:p>
      </dgm:t>
    </dgm:pt>
    <dgm:pt modelId="{762C2473-6EC0-7B4D-B394-1101EBCDEB61}" type="asst">
      <dgm:prSet phldrT="[Text]" custT="1"/>
      <dgm:spPr/>
      <dgm:t>
        <a:bodyPr/>
        <a:lstStyle/>
        <a:p>
          <a:pPr algn="l"/>
          <a:r>
            <a:rPr lang="en-US" sz="1600" dirty="0" err="1" smtClean="0"/>
            <a:t>Atribuții</a:t>
          </a:r>
          <a:r>
            <a:rPr lang="en-US" sz="1600" dirty="0" smtClean="0"/>
            <a:t>:</a:t>
          </a:r>
        </a:p>
        <a:p>
          <a:pPr algn="l"/>
          <a:r>
            <a:rPr lang="en-US" sz="1200" dirty="0" smtClean="0"/>
            <a:t>- </a:t>
          </a:r>
          <a:r>
            <a:rPr lang="en-US" sz="1200" dirty="0" err="1" smtClean="0"/>
            <a:t>Coordonarea</a:t>
          </a:r>
          <a:r>
            <a:rPr lang="en-US" sz="1200" dirty="0" smtClean="0"/>
            <a:t> </a:t>
          </a:r>
          <a:r>
            <a:rPr lang="en-US" sz="1200" dirty="0" err="1" smtClean="0"/>
            <a:t>activității</a:t>
          </a:r>
          <a:r>
            <a:rPr lang="en-US" sz="1200" dirty="0" smtClean="0"/>
            <a:t> de </a:t>
          </a:r>
          <a:r>
            <a:rPr lang="en-US" sz="1200" dirty="0" err="1" smtClean="0"/>
            <a:t>certificare</a:t>
          </a:r>
          <a:r>
            <a:rPr lang="en-US" sz="1200" dirty="0" smtClean="0"/>
            <a:t> a </a:t>
          </a:r>
          <a:r>
            <a:rPr lang="en-US" sz="1200" dirty="0" err="1" smtClean="0"/>
            <a:t>membrilor</a:t>
          </a:r>
          <a:r>
            <a:rPr lang="en-US" sz="1200" dirty="0" smtClean="0"/>
            <a:t> </a:t>
          </a:r>
          <a:r>
            <a:rPr lang="en-US" sz="1200" dirty="0" err="1" smtClean="0"/>
            <a:t>pe</a:t>
          </a:r>
          <a:r>
            <a:rPr lang="en-US" sz="1200" dirty="0" smtClean="0"/>
            <a:t> </a:t>
          </a:r>
          <a:r>
            <a:rPr lang="en-US" sz="1200" dirty="0" err="1" smtClean="0"/>
            <a:t>trepte</a:t>
          </a:r>
          <a:r>
            <a:rPr lang="en-US" sz="1200" dirty="0" smtClean="0"/>
            <a:t> de </a:t>
          </a:r>
          <a:r>
            <a:rPr lang="en-US" sz="1200" dirty="0" err="1" smtClean="0"/>
            <a:t>competență</a:t>
          </a:r>
          <a:r>
            <a:rPr lang="en-US" sz="1200" dirty="0" smtClean="0"/>
            <a:t>;</a:t>
          </a:r>
        </a:p>
        <a:p>
          <a:pPr algn="l"/>
          <a:r>
            <a:rPr lang="en-US" sz="1200" dirty="0" smtClean="0"/>
            <a:t>- </a:t>
          </a:r>
          <a:r>
            <a:rPr lang="en-US" sz="1200" dirty="0" err="1" smtClean="0"/>
            <a:t>Coordonarea</a:t>
          </a:r>
          <a:r>
            <a:rPr lang="en-US" sz="1200" dirty="0" smtClean="0"/>
            <a:t>/</a:t>
          </a:r>
          <a:r>
            <a:rPr lang="en-US" sz="1200" dirty="0" err="1" smtClean="0"/>
            <a:t>supervizarea</a:t>
          </a:r>
          <a:r>
            <a:rPr lang="en-US" sz="1200" dirty="0" smtClean="0"/>
            <a:t> </a:t>
          </a:r>
          <a:r>
            <a:rPr lang="en-US" sz="1200" dirty="0" err="1" smtClean="0"/>
            <a:t>regulamentelor</a:t>
          </a:r>
          <a:r>
            <a:rPr lang="en-US" sz="1200" dirty="0" smtClean="0"/>
            <a:t> de </a:t>
          </a:r>
          <a:r>
            <a:rPr lang="en-US" sz="1200" dirty="0" err="1" smtClean="0"/>
            <a:t>examinare</a:t>
          </a:r>
          <a:r>
            <a:rPr lang="en-US" sz="1200" dirty="0" smtClean="0"/>
            <a:t>;</a:t>
          </a:r>
        </a:p>
        <a:p>
          <a:pPr algn="l"/>
          <a:r>
            <a:rPr lang="en-US" sz="1200" dirty="0" smtClean="0"/>
            <a:t>- </a:t>
          </a:r>
          <a:r>
            <a:rPr lang="en-US" sz="1200" dirty="0" err="1" smtClean="0"/>
            <a:t>Coordonarea</a:t>
          </a:r>
          <a:r>
            <a:rPr lang="en-US" sz="1200" dirty="0" smtClean="0"/>
            <a:t> </a:t>
          </a:r>
          <a:r>
            <a:rPr lang="en-US" sz="1200" dirty="0" err="1" smtClean="0"/>
            <a:t>bunei</a:t>
          </a:r>
          <a:r>
            <a:rPr lang="en-US" sz="1200" dirty="0" smtClean="0"/>
            <a:t> </a:t>
          </a:r>
          <a:r>
            <a:rPr lang="en-US" sz="1200" dirty="0" err="1" smtClean="0"/>
            <a:t>funcționări</a:t>
          </a:r>
          <a:r>
            <a:rPr lang="en-US" sz="1200" dirty="0" smtClean="0"/>
            <a:t> </a:t>
          </a:r>
          <a:r>
            <a:rPr lang="en-US" sz="1200" dirty="0" err="1" smtClean="0"/>
            <a:t>și</a:t>
          </a:r>
          <a:r>
            <a:rPr lang="en-US" sz="1200" dirty="0" smtClean="0"/>
            <a:t> </a:t>
          </a:r>
          <a:r>
            <a:rPr lang="en-US" sz="1200" dirty="0" err="1" smtClean="0"/>
            <a:t>programării</a:t>
          </a:r>
          <a:r>
            <a:rPr lang="en-US" sz="1200" dirty="0" smtClean="0"/>
            <a:t> </a:t>
          </a:r>
          <a:r>
            <a:rPr lang="en-US" sz="1200" dirty="0" err="1" smtClean="0"/>
            <a:t>activității</a:t>
          </a:r>
          <a:r>
            <a:rPr lang="en-US" sz="1200" dirty="0" smtClean="0"/>
            <a:t> </a:t>
          </a:r>
          <a:r>
            <a:rPr lang="en-US" sz="1200" dirty="0" err="1" smtClean="0"/>
            <a:t>Comisiilor</a:t>
          </a:r>
          <a:r>
            <a:rPr lang="en-US" sz="1200" dirty="0" smtClean="0"/>
            <a:t> de </a:t>
          </a:r>
          <a:r>
            <a:rPr lang="en-US" sz="1200" dirty="0" err="1" smtClean="0"/>
            <a:t>Evaluare</a:t>
          </a:r>
          <a:r>
            <a:rPr lang="en-US" sz="1200" dirty="0" smtClean="0"/>
            <a:t> </a:t>
          </a:r>
          <a:r>
            <a:rPr lang="en-US" sz="1200" dirty="0" err="1" smtClean="0"/>
            <a:t>și</a:t>
          </a:r>
          <a:r>
            <a:rPr lang="en-US" sz="1200" dirty="0" smtClean="0"/>
            <a:t> </a:t>
          </a:r>
          <a:r>
            <a:rPr lang="en-US" sz="1200" dirty="0" err="1" smtClean="0"/>
            <a:t>Certificare</a:t>
          </a:r>
          <a:endParaRPr lang="en-US" sz="1200" dirty="0" smtClean="0"/>
        </a:p>
        <a:p>
          <a:pPr algn="l"/>
          <a:r>
            <a:rPr lang="en-US" sz="1200" dirty="0" smtClean="0"/>
            <a:t>- </a:t>
          </a:r>
          <a:r>
            <a:rPr lang="en-US" sz="1200" dirty="0" err="1" smtClean="0"/>
            <a:t>Coordonarea</a:t>
          </a:r>
          <a:r>
            <a:rPr lang="en-US" sz="1200" dirty="0" smtClean="0"/>
            <a:t>/</a:t>
          </a:r>
          <a:r>
            <a:rPr lang="en-US" sz="1200" dirty="0" err="1" smtClean="0"/>
            <a:t>supervizarea</a:t>
          </a:r>
          <a:r>
            <a:rPr lang="en-US" sz="1200" dirty="0" smtClean="0"/>
            <a:t> </a:t>
          </a:r>
          <a:r>
            <a:rPr lang="en-US" sz="1200" dirty="0" err="1" smtClean="0"/>
            <a:t>actualizării</a:t>
          </a:r>
          <a:r>
            <a:rPr lang="en-US" sz="1200" dirty="0" smtClean="0"/>
            <a:t> </a:t>
          </a:r>
          <a:r>
            <a:rPr lang="en-US" sz="1200" dirty="0" err="1" smtClean="0"/>
            <a:t>subiectelor</a:t>
          </a:r>
          <a:r>
            <a:rPr lang="en-US" sz="1200" dirty="0" smtClean="0"/>
            <a:t> de </a:t>
          </a:r>
          <a:r>
            <a:rPr lang="en-US" sz="1200" dirty="0" err="1" smtClean="0"/>
            <a:t>examinare</a:t>
          </a:r>
          <a:r>
            <a:rPr lang="en-US" sz="1200" dirty="0" smtClean="0"/>
            <a:t>;</a:t>
          </a:r>
        </a:p>
        <a:p>
          <a:pPr algn="l"/>
          <a:r>
            <a:rPr lang="en-US" sz="1200" dirty="0" smtClean="0"/>
            <a:t>- </a:t>
          </a:r>
          <a:r>
            <a:rPr lang="en-US" sz="1200" dirty="0" err="1" smtClean="0"/>
            <a:t>Supravegherea</a:t>
          </a:r>
          <a:r>
            <a:rPr lang="en-US" sz="1200" dirty="0" smtClean="0"/>
            <a:t> </a:t>
          </a:r>
          <a:r>
            <a:rPr lang="en-US" sz="1200" dirty="0" err="1" smtClean="0"/>
            <a:t>îndeplinirii</a:t>
          </a:r>
          <a:r>
            <a:rPr lang="en-US" sz="1200" dirty="0" smtClean="0"/>
            <a:t> </a:t>
          </a:r>
          <a:r>
            <a:rPr lang="en-US" sz="1200" dirty="0" err="1" smtClean="0"/>
            <a:t>condițiilor</a:t>
          </a:r>
          <a:r>
            <a:rPr lang="en-US" sz="1200" dirty="0" smtClean="0"/>
            <a:t> </a:t>
          </a:r>
          <a:r>
            <a:rPr lang="en-US" sz="1200" dirty="0" err="1" smtClean="0"/>
            <a:t>necesare</a:t>
          </a:r>
          <a:r>
            <a:rPr lang="en-US" sz="1200" dirty="0" smtClean="0"/>
            <a:t> de </a:t>
          </a:r>
          <a:r>
            <a:rPr lang="en-US" sz="1200" dirty="0" err="1" smtClean="0"/>
            <a:t>către</a:t>
          </a:r>
          <a:r>
            <a:rPr lang="en-US" sz="1200" dirty="0" smtClean="0"/>
            <a:t> </a:t>
          </a:r>
          <a:r>
            <a:rPr lang="en-US" sz="1200" dirty="0" err="1" smtClean="0"/>
            <a:t>candidații</a:t>
          </a:r>
          <a:r>
            <a:rPr lang="en-US" sz="1200" dirty="0" smtClean="0"/>
            <a:t> la </a:t>
          </a:r>
          <a:r>
            <a:rPr lang="en-US" sz="1200" dirty="0" err="1" smtClean="0"/>
            <a:t>Cerificarea</a:t>
          </a:r>
          <a:r>
            <a:rPr lang="en-US" sz="1200" dirty="0" smtClean="0"/>
            <a:t> </a:t>
          </a:r>
          <a:r>
            <a:rPr lang="en-US" sz="1200" dirty="0" err="1" smtClean="0"/>
            <a:t>pe</a:t>
          </a:r>
          <a:r>
            <a:rPr lang="en-US" sz="1200" dirty="0" smtClean="0"/>
            <a:t> </a:t>
          </a:r>
          <a:r>
            <a:rPr lang="en-US" sz="1200" dirty="0" err="1" smtClean="0"/>
            <a:t>trepte</a:t>
          </a:r>
          <a:r>
            <a:rPr lang="en-US" sz="1200" dirty="0" smtClean="0"/>
            <a:t> </a:t>
          </a:r>
          <a:r>
            <a:rPr lang="en-US" sz="1200" dirty="0" err="1" smtClean="0"/>
            <a:t>decompetență</a:t>
          </a:r>
          <a:r>
            <a:rPr lang="en-US" sz="1200" dirty="0" smtClean="0"/>
            <a:t> ;</a:t>
          </a:r>
        </a:p>
        <a:p>
          <a:pPr algn="l"/>
          <a:endParaRPr lang="en-US" sz="1200" dirty="0"/>
        </a:p>
      </dgm:t>
    </dgm:pt>
    <dgm:pt modelId="{381C5209-AD7F-B643-97B0-BB2DD0C18763}" type="sibTrans" cxnId="{EAC75513-90CC-0142-8334-9F418241A9CF}">
      <dgm:prSet/>
      <dgm:spPr/>
      <dgm:t>
        <a:bodyPr/>
        <a:lstStyle/>
        <a:p>
          <a:endParaRPr lang="en-US"/>
        </a:p>
      </dgm:t>
    </dgm:pt>
    <dgm:pt modelId="{4A98E1F0-4439-BC47-9D26-121C17CB1B6D}" type="parTrans" cxnId="{EAC75513-90CC-0142-8334-9F418241A9CF}">
      <dgm:prSet/>
      <dgm:spPr/>
      <dgm:t>
        <a:bodyPr/>
        <a:lstStyle/>
        <a:p>
          <a:endParaRPr lang="en-US"/>
        </a:p>
      </dgm:t>
    </dgm:pt>
    <dgm:pt modelId="{0274224D-F04B-3244-818B-E279A551081B}" type="pres">
      <dgm:prSet presAssocID="{52D0AEAB-9346-D947-945A-42983C46AA1D}" presName="hierChild1" presStyleCnt="0">
        <dgm:presLayoutVars>
          <dgm:orgChart val="1"/>
          <dgm:chPref val="1"/>
          <dgm:dir/>
          <dgm:animOne val="branch"/>
          <dgm:animLvl val="lvl"/>
          <dgm:resizeHandles/>
        </dgm:presLayoutVars>
      </dgm:prSet>
      <dgm:spPr/>
      <dgm:t>
        <a:bodyPr/>
        <a:lstStyle/>
        <a:p>
          <a:endParaRPr lang="en-US"/>
        </a:p>
      </dgm:t>
    </dgm:pt>
    <dgm:pt modelId="{B52971A6-09B6-E843-9343-C6F343FDFDBB}" type="pres">
      <dgm:prSet presAssocID="{002B5FD7-76DC-E64A-8E28-2137E5A23D56}" presName="hierRoot1" presStyleCnt="0">
        <dgm:presLayoutVars>
          <dgm:hierBranch val="init"/>
        </dgm:presLayoutVars>
      </dgm:prSet>
      <dgm:spPr/>
    </dgm:pt>
    <dgm:pt modelId="{C4F8F858-9613-6F40-A05E-2EB390C05FEE}" type="pres">
      <dgm:prSet presAssocID="{002B5FD7-76DC-E64A-8E28-2137E5A23D56}" presName="rootComposite1" presStyleCnt="0"/>
      <dgm:spPr/>
    </dgm:pt>
    <dgm:pt modelId="{76911133-1470-B149-9C4B-6ACBBE803C16}" type="pres">
      <dgm:prSet presAssocID="{002B5FD7-76DC-E64A-8E28-2137E5A23D56}" presName="rootText1" presStyleLbl="node0" presStyleIdx="0" presStyleCnt="1" custScaleX="264345" custScaleY="124206" custLinFactNeighborX="-230" custLinFactNeighborY="-47494">
        <dgm:presLayoutVars>
          <dgm:chPref val="3"/>
        </dgm:presLayoutVars>
      </dgm:prSet>
      <dgm:spPr/>
      <dgm:t>
        <a:bodyPr/>
        <a:lstStyle/>
        <a:p>
          <a:endParaRPr lang="en-US"/>
        </a:p>
      </dgm:t>
    </dgm:pt>
    <dgm:pt modelId="{8E955A1D-02D1-5843-BECC-CB63CFD0FFDB}" type="pres">
      <dgm:prSet presAssocID="{002B5FD7-76DC-E64A-8E28-2137E5A23D56}" presName="rootConnector1" presStyleLbl="node1" presStyleIdx="0" presStyleCnt="0"/>
      <dgm:spPr/>
      <dgm:t>
        <a:bodyPr/>
        <a:lstStyle/>
        <a:p>
          <a:endParaRPr lang="en-US"/>
        </a:p>
      </dgm:t>
    </dgm:pt>
    <dgm:pt modelId="{5D9C8012-E325-F84A-A0BF-4E13D862E716}" type="pres">
      <dgm:prSet presAssocID="{002B5FD7-76DC-E64A-8E28-2137E5A23D56}" presName="hierChild2" presStyleCnt="0"/>
      <dgm:spPr/>
    </dgm:pt>
    <dgm:pt modelId="{31152338-87F8-D649-A84A-27F36321718D}" type="pres">
      <dgm:prSet presAssocID="{9B4F6FD9-9997-0647-9EB8-636926D37803}" presName="Name37" presStyleLbl="parChTrans1D2" presStyleIdx="0" presStyleCnt="7"/>
      <dgm:spPr/>
      <dgm:t>
        <a:bodyPr/>
        <a:lstStyle/>
        <a:p>
          <a:endParaRPr lang="en-US"/>
        </a:p>
      </dgm:t>
    </dgm:pt>
    <dgm:pt modelId="{90244056-3B65-C143-934A-266924BC5449}" type="pres">
      <dgm:prSet presAssocID="{E06BBFCD-13FE-D945-AAB0-CDE4B3689AD9}" presName="hierRoot2" presStyleCnt="0">
        <dgm:presLayoutVars>
          <dgm:hierBranch val="init"/>
        </dgm:presLayoutVars>
      </dgm:prSet>
      <dgm:spPr/>
    </dgm:pt>
    <dgm:pt modelId="{95614DFD-B7D4-724D-A1A7-3C3BF0797980}" type="pres">
      <dgm:prSet presAssocID="{E06BBFCD-13FE-D945-AAB0-CDE4B3689AD9}" presName="rootComposite" presStyleCnt="0"/>
      <dgm:spPr/>
    </dgm:pt>
    <dgm:pt modelId="{E860EB18-CDA7-4443-8E0B-45155E84ED20}" type="pres">
      <dgm:prSet presAssocID="{E06BBFCD-13FE-D945-AAB0-CDE4B3689AD9}" presName="rootText" presStyleLbl="node2" presStyleIdx="0" presStyleCnt="5" custScaleY="53624">
        <dgm:presLayoutVars>
          <dgm:chPref val="3"/>
        </dgm:presLayoutVars>
      </dgm:prSet>
      <dgm:spPr/>
      <dgm:t>
        <a:bodyPr/>
        <a:lstStyle/>
        <a:p>
          <a:endParaRPr lang="en-US"/>
        </a:p>
      </dgm:t>
    </dgm:pt>
    <dgm:pt modelId="{4DC87D07-67DB-C444-B031-E4259E557421}" type="pres">
      <dgm:prSet presAssocID="{E06BBFCD-13FE-D945-AAB0-CDE4B3689AD9}" presName="rootConnector" presStyleLbl="node2" presStyleIdx="0" presStyleCnt="5"/>
      <dgm:spPr/>
      <dgm:t>
        <a:bodyPr/>
        <a:lstStyle/>
        <a:p>
          <a:endParaRPr lang="en-US"/>
        </a:p>
      </dgm:t>
    </dgm:pt>
    <dgm:pt modelId="{7514B581-7CA5-E94C-B697-03BC18460788}" type="pres">
      <dgm:prSet presAssocID="{E06BBFCD-13FE-D945-AAB0-CDE4B3689AD9}" presName="hierChild4" presStyleCnt="0"/>
      <dgm:spPr/>
    </dgm:pt>
    <dgm:pt modelId="{5A3336CD-CA84-3C49-A448-B91A66BFB73C}" type="pres">
      <dgm:prSet presAssocID="{E06BBFCD-13FE-D945-AAB0-CDE4B3689AD9}" presName="hierChild5" presStyleCnt="0"/>
      <dgm:spPr/>
    </dgm:pt>
    <dgm:pt modelId="{5306749C-312D-5240-A615-C702F265632E}" type="pres">
      <dgm:prSet presAssocID="{7CD6CB01-5F85-AE47-B5E9-708AFE7E16DC}" presName="Name37" presStyleLbl="parChTrans1D2" presStyleIdx="1" presStyleCnt="7"/>
      <dgm:spPr/>
      <dgm:t>
        <a:bodyPr/>
        <a:lstStyle/>
        <a:p>
          <a:endParaRPr lang="en-US"/>
        </a:p>
      </dgm:t>
    </dgm:pt>
    <dgm:pt modelId="{1DB7FD89-7193-AD48-A8BE-9132352F53E0}" type="pres">
      <dgm:prSet presAssocID="{ED300823-479C-3245-AF43-4D22B50D6CD7}" presName="hierRoot2" presStyleCnt="0">
        <dgm:presLayoutVars>
          <dgm:hierBranch val="init"/>
        </dgm:presLayoutVars>
      </dgm:prSet>
      <dgm:spPr/>
    </dgm:pt>
    <dgm:pt modelId="{3125AE83-3D9A-7E4D-BAAE-DCEE1318DC8D}" type="pres">
      <dgm:prSet presAssocID="{ED300823-479C-3245-AF43-4D22B50D6CD7}" presName="rootComposite" presStyleCnt="0"/>
      <dgm:spPr/>
    </dgm:pt>
    <dgm:pt modelId="{1D5B9B00-E1C0-264A-A73D-F7D68C64C5D6}" type="pres">
      <dgm:prSet presAssocID="{ED300823-479C-3245-AF43-4D22B50D6CD7}" presName="rootText" presStyleLbl="node2" presStyleIdx="1" presStyleCnt="5" custScaleY="54672">
        <dgm:presLayoutVars>
          <dgm:chPref val="3"/>
        </dgm:presLayoutVars>
      </dgm:prSet>
      <dgm:spPr/>
      <dgm:t>
        <a:bodyPr/>
        <a:lstStyle/>
        <a:p>
          <a:endParaRPr lang="en-US"/>
        </a:p>
      </dgm:t>
    </dgm:pt>
    <dgm:pt modelId="{996B8976-E048-7046-89E6-935CF974036C}" type="pres">
      <dgm:prSet presAssocID="{ED300823-479C-3245-AF43-4D22B50D6CD7}" presName="rootConnector" presStyleLbl="node2" presStyleIdx="1" presStyleCnt="5"/>
      <dgm:spPr/>
      <dgm:t>
        <a:bodyPr/>
        <a:lstStyle/>
        <a:p>
          <a:endParaRPr lang="en-US"/>
        </a:p>
      </dgm:t>
    </dgm:pt>
    <dgm:pt modelId="{A315FC3A-8C38-F542-9A9B-B80BDBC32D5F}" type="pres">
      <dgm:prSet presAssocID="{ED300823-479C-3245-AF43-4D22B50D6CD7}" presName="hierChild4" presStyleCnt="0"/>
      <dgm:spPr/>
    </dgm:pt>
    <dgm:pt modelId="{57834639-3569-8840-86C9-1EBF5AF4C32F}" type="pres">
      <dgm:prSet presAssocID="{ED300823-479C-3245-AF43-4D22B50D6CD7}" presName="hierChild5" presStyleCnt="0"/>
      <dgm:spPr/>
    </dgm:pt>
    <dgm:pt modelId="{608CFE7F-753E-8146-8EC0-BF13CE8ED677}" type="pres">
      <dgm:prSet presAssocID="{1D466AE8-CCB8-6948-95AD-D14DF70D206B}" presName="Name37" presStyleLbl="parChTrans1D2" presStyleIdx="2" presStyleCnt="7"/>
      <dgm:spPr/>
      <dgm:t>
        <a:bodyPr/>
        <a:lstStyle/>
        <a:p>
          <a:endParaRPr lang="en-US"/>
        </a:p>
      </dgm:t>
    </dgm:pt>
    <dgm:pt modelId="{9E8DB799-7D23-3F48-BAA2-9D8012904534}" type="pres">
      <dgm:prSet presAssocID="{EDC8DAE2-361D-D446-9413-F7468BAE96B1}" presName="hierRoot2" presStyleCnt="0">
        <dgm:presLayoutVars>
          <dgm:hierBranch val="init"/>
        </dgm:presLayoutVars>
      </dgm:prSet>
      <dgm:spPr/>
    </dgm:pt>
    <dgm:pt modelId="{74569CD8-2763-DB49-A25B-44B764A1EB74}" type="pres">
      <dgm:prSet presAssocID="{EDC8DAE2-361D-D446-9413-F7468BAE96B1}" presName="rootComposite" presStyleCnt="0"/>
      <dgm:spPr/>
    </dgm:pt>
    <dgm:pt modelId="{2D05F668-70AF-2C4E-B287-ADF513FE2892}" type="pres">
      <dgm:prSet presAssocID="{EDC8DAE2-361D-D446-9413-F7468BAE96B1}" presName="rootText" presStyleLbl="node2" presStyleIdx="2" presStyleCnt="5" custScaleY="54672" custLinFactNeighborX="-1435" custLinFactNeighborY="-2152">
        <dgm:presLayoutVars>
          <dgm:chPref val="3"/>
        </dgm:presLayoutVars>
      </dgm:prSet>
      <dgm:spPr/>
      <dgm:t>
        <a:bodyPr/>
        <a:lstStyle/>
        <a:p>
          <a:endParaRPr lang="en-US"/>
        </a:p>
      </dgm:t>
    </dgm:pt>
    <dgm:pt modelId="{4AAD5A81-6640-BE49-946C-2484B917514D}" type="pres">
      <dgm:prSet presAssocID="{EDC8DAE2-361D-D446-9413-F7468BAE96B1}" presName="rootConnector" presStyleLbl="node2" presStyleIdx="2" presStyleCnt="5"/>
      <dgm:spPr/>
      <dgm:t>
        <a:bodyPr/>
        <a:lstStyle/>
        <a:p>
          <a:endParaRPr lang="en-US"/>
        </a:p>
      </dgm:t>
    </dgm:pt>
    <dgm:pt modelId="{B186D7F5-A18A-CA44-8541-BE6FA7849E1C}" type="pres">
      <dgm:prSet presAssocID="{EDC8DAE2-361D-D446-9413-F7468BAE96B1}" presName="hierChild4" presStyleCnt="0"/>
      <dgm:spPr/>
    </dgm:pt>
    <dgm:pt modelId="{D358022E-6A78-0748-8D62-DDB1C4A982BF}" type="pres">
      <dgm:prSet presAssocID="{EDC8DAE2-361D-D446-9413-F7468BAE96B1}" presName="hierChild5" presStyleCnt="0"/>
      <dgm:spPr/>
    </dgm:pt>
    <dgm:pt modelId="{8862A3FC-4A80-A74F-9719-30DB90518FBB}" type="pres">
      <dgm:prSet presAssocID="{5083C189-E5AC-4047-877B-F2D66923AADF}" presName="Name37" presStyleLbl="parChTrans1D2" presStyleIdx="3" presStyleCnt="7"/>
      <dgm:spPr/>
      <dgm:t>
        <a:bodyPr/>
        <a:lstStyle/>
        <a:p>
          <a:endParaRPr lang="en-US"/>
        </a:p>
      </dgm:t>
    </dgm:pt>
    <dgm:pt modelId="{805EB38B-076A-BA45-8B08-30819D4B58DF}" type="pres">
      <dgm:prSet presAssocID="{29132D4A-19A1-DE43-AF8A-92BE5A3AE935}" presName="hierRoot2" presStyleCnt="0">
        <dgm:presLayoutVars>
          <dgm:hierBranch val="init"/>
        </dgm:presLayoutVars>
      </dgm:prSet>
      <dgm:spPr/>
    </dgm:pt>
    <dgm:pt modelId="{6643D56E-5351-6E40-89B6-B6617A1D9C43}" type="pres">
      <dgm:prSet presAssocID="{29132D4A-19A1-DE43-AF8A-92BE5A3AE935}" presName="rootComposite" presStyleCnt="0"/>
      <dgm:spPr/>
    </dgm:pt>
    <dgm:pt modelId="{AC4214C6-0D74-8D4E-B3D4-61D3FA13B736}" type="pres">
      <dgm:prSet presAssocID="{29132D4A-19A1-DE43-AF8A-92BE5A3AE935}" presName="rootText" presStyleLbl="node2" presStyleIdx="3" presStyleCnt="5" custScaleX="109118" custScaleY="53870">
        <dgm:presLayoutVars>
          <dgm:chPref val="3"/>
        </dgm:presLayoutVars>
      </dgm:prSet>
      <dgm:spPr/>
      <dgm:t>
        <a:bodyPr/>
        <a:lstStyle/>
        <a:p>
          <a:endParaRPr lang="en-US"/>
        </a:p>
      </dgm:t>
    </dgm:pt>
    <dgm:pt modelId="{C8D0FBDF-0C65-F24F-A178-04025DCB6E2E}" type="pres">
      <dgm:prSet presAssocID="{29132D4A-19A1-DE43-AF8A-92BE5A3AE935}" presName="rootConnector" presStyleLbl="node2" presStyleIdx="3" presStyleCnt="5"/>
      <dgm:spPr/>
      <dgm:t>
        <a:bodyPr/>
        <a:lstStyle/>
        <a:p>
          <a:endParaRPr lang="en-US"/>
        </a:p>
      </dgm:t>
    </dgm:pt>
    <dgm:pt modelId="{02331F26-6040-4340-B4FC-658A67FE4D0B}" type="pres">
      <dgm:prSet presAssocID="{29132D4A-19A1-DE43-AF8A-92BE5A3AE935}" presName="hierChild4" presStyleCnt="0"/>
      <dgm:spPr/>
    </dgm:pt>
    <dgm:pt modelId="{D2F4592B-92B2-4145-8825-D0AF803A59AD}" type="pres">
      <dgm:prSet presAssocID="{29132D4A-19A1-DE43-AF8A-92BE5A3AE935}" presName="hierChild5" presStyleCnt="0"/>
      <dgm:spPr/>
    </dgm:pt>
    <dgm:pt modelId="{3F54A954-0C17-5A47-B06F-F830B432A813}" type="pres">
      <dgm:prSet presAssocID="{89407E27-8CE4-E84E-ACFA-25D904A52794}" presName="Name37" presStyleLbl="parChTrans1D2" presStyleIdx="4" presStyleCnt="7"/>
      <dgm:spPr/>
      <dgm:t>
        <a:bodyPr/>
        <a:lstStyle/>
        <a:p>
          <a:endParaRPr lang="en-US"/>
        </a:p>
      </dgm:t>
    </dgm:pt>
    <dgm:pt modelId="{9F382CFC-D40D-4D42-BA39-CE63091DFA31}" type="pres">
      <dgm:prSet presAssocID="{C9894183-8EC9-2F45-BEFE-369750791F4A}" presName="hierRoot2" presStyleCnt="0">
        <dgm:presLayoutVars>
          <dgm:hierBranch val="init"/>
        </dgm:presLayoutVars>
      </dgm:prSet>
      <dgm:spPr/>
    </dgm:pt>
    <dgm:pt modelId="{31101647-2D96-A447-9A30-C93392A9EE37}" type="pres">
      <dgm:prSet presAssocID="{C9894183-8EC9-2F45-BEFE-369750791F4A}" presName="rootComposite" presStyleCnt="0"/>
      <dgm:spPr/>
    </dgm:pt>
    <dgm:pt modelId="{69B9C12E-73F5-FD4A-9EC5-2108EBF355EF}" type="pres">
      <dgm:prSet presAssocID="{C9894183-8EC9-2F45-BEFE-369750791F4A}" presName="rootText" presStyleLbl="node2" presStyleIdx="4" presStyleCnt="5" custScaleY="57541">
        <dgm:presLayoutVars>
          <dgm:chPref val="3"/>
        </dgm:presLayoutVars>
      </dgm:prSet>
      <dgm:spPr/>
      <dgm:t>
        <a:bodyPr/>
        <a:lstStyle/>
        <a:p>
          <a:endParaRPr lang="en-US"/>
        </a:p>
      </dgm:t>
    </dgm:pt>
    <dgm:pt modelId="{DF8B665D-22E7-D140-99AB-4695F199F3DC}" type="pres">
      <dgm:prSet presAssocID="{C9894183-8EC9-2F45-BEFE-369750791F4A}" presName="rootConnector" presStyleLbl="node2" presStyleIdx="4" presStyleCnt="5"/>
      <dgm:spPr/>
      <dgm:t>
        <a:bodyPr/>
        <a:lstStyle/>
        <a:p>
          <a:endParaRPr lang="en-US"/>
        </a:p>
      </dgm:t>
    </dgm:pt>
    <dgm:pt modelId="{A55FB069-98F5-E645-85A9-23F96B7317C3}" type="pres">
      <dgm:prSet presAssocID="{C9894183-8EC9-2F45-BEFE-369750791F4A}" presName="hierChild4" presStyleCnt="0"/>
      <dgm:spPr/>
    </dgm:pt>
    <dgm:pt modelId="{D367488E-7332-214B-8492-646087F1D3E9}" type="pres">
      <dgm:prSet presAssocID="{C9894183-8EC9-2F45-BEFE-369750791F4A}" presName="hierChild5" presStyleCnt="0"/>
      <dgm:spPr/>
    </dgm:pt>
    <dgm:pt modelId="{3BB23B3E-1546-C04A-A41C-A5A831667386}" type="pres">
      <dgm:prSet presAssocID="{002B5FD7-76DC-E64A-8E28-2137E5A23D56}" presName="hierChild3" presStyleCnt="0"/>
      <dgm:spPr/>
    </dgm:pt>
    <dgm:pt modelId="{0FDAE25D-498F-9541-A8A7-15B9FE4A8DF1}" type="pres">
      <dgm:prSet presAssocID="{4A98E1F0-4439-BC47-9D26-121C17CB1B6D}" presName="Name111" presStyleLbl="parChTrans1D2" presStyleIdx="5" presStyleCnt="7"/>
      <dgm:spPr/>
      <dgm:t>
        <a:bodyPr/>
        <a:lstStyle/>
        <a:p>
          <a:endParaRPr lang="en-US"/>
        </a:p>
      </dgm:t>
    </dgm:pt>
    <dgm:pt modelId="{B6E4804F-E345-E041-92BE-B4EECE51131F}" type="pres">
      <dgm:prSet presAssocID="{762C2473-6EC0-7B4D-B394-1101EBCDEB61}" presName="hierRoot3" presStyleCnt="0">
        <dgm:presLayoutVars>
          <dgm:hierBranch val="init"/>
        </dgm:presLayoutVars>
      </dgm:prSet>
      <dgm:spPr/>
    </dgm:pt>
    <dgm:pt modelId="{02C348F0-1920-AA40-89E9-2D8348359A4B}" type="pres">
      <dgm:prSet presAssocID="{762C2473-6EC0-7B4D-B394-1101EBCDEB61}" presName="rootComposite3" presStyleCnt="0"/>
      <dgm:spPr/>
    </dgm:pt>
    <dgm:pt modelId="{03B87235-6732-C24F-8BE0-9F231AED52BB}" type="pres">
      <dgm:prSet presAssocID="{762C2473-6EC0-7B4D-B394-1101EBCDEB61}" presName="rootText3" presStyleLbl="asst1" presStyleIdx="0" presStyleCnt="2" custScaleX="292997" custScaleY="379036" custLinFactNeighborX="-747" custLinFactNeighborY="1493">
        <dgm:presLayoutVars>
          <dgm:chPref val="3"/>
        </dgm:presLayoutVars>
      </dgm:prSet>
      <dgm:spPr/>
      <dgm:t>
        <a:bodyPr/>
        <a:lstStyle/>
        <a:p>
          <a:endParaRPr lang="en-US"/>
        </a:p>
      </dgm:t>
    </dgm:pt>
    <dgm:pt modelId="{58DB4BDE-6C4C-4B4C-9E3B-6410307E31CB}" type="pres">
      <dgm:prSet presAssocID="{762C2473-6EC0-7B4D-B394-1101EBCDEB61}" presName="rootConnector3" presStyleLbl="asst1" presStyleIdx="0" presStyleCnt="2"/>
      <dgm:spPr/>
      <dgm:t>
        <a:bodyPr/>
        <a:lstStyle/>
        <a:p>
          <a:endParaRPr lang="en-US"/>
        </a:p>
      </dgm:t>
    </dgm:pt>
    <dgm:pt modelId="{86301096-8008-3343-B809-D6FFBF153126}" type="pres">
      <dgm:prSet presAssocID="{762C2473-6EC0-7B4D-B394-1101EBCDEB61}" presName="hierChild6" presStyleCnt="0"/>
      <dgm:spPr/>
    </dgm:pt>
    <dgm:pt modelId="{934384F6-F5E8-0843-9910-4D957B2A5104}" type="pres">
      <dgm:prSet presAssocID="{762C2473-6EC0-7B4D-B394-1101EBCDEB61}" presName="hierChild7" presStyleCnt="0"/>
      <dgm:spPr/>
    </dgm:pt>
    <dgm:pt modelId="{51E0E8BB-50AF-A147-A551-AFD2B5EF4AFD}" type="pres">
      <dgm:prSet presAssocID="{16BBDC61-70F8-4746-BE0D-EDBF84177E04}" presName="Name111" presStyleLbl="parChTrans1D2" presStyleIdx="6" presStyleCnt="7"/>
      <dgm:spPr/>
      <dgm:t>
        <a:bodyPr/>
        <a:lstStyle/>
        <a:p>
          <a:endParaRPr lang="en-US"/>
        </a:p>
      </dgm:t>
    </dgm:pt>
    <dgm:pt modelId="{1CCE3F33-F8DE-DD4B-93F8-926BBD2E2380}" type="pres">
      <dgm:prSet presAssocID="{AC7D8D0A-7EFD-2347-979E-8C0EF27C3F2B}" presName="hierRoot3" presStyleCnt="0">
        <dgm:presLayoutVars>
          <dgm:hierBranch val="init"/>
        </dgm:presLayoutVars>
      </dgm:prSet>
      <dgm:spPr/>
    </dgm:pt>
    <dgm:pt modelId="{9CB7FB7C-1D70-C04D-8E00-097CF07D7232}" type="pres">
      <dgm:prSet presAssocID="{AC7D8D0A-7EFD-2347-979E-8C0EF27C3F2B}" presName="rootComposite3" presStyleCnt="0"/>
      <dgm:spPr/>
    </dgm:pt>
    <dgm:pt modelId="{7163E9CB-8578-444E-9DDC-753726972967}" type="pres">
      <dgm:prSet presAssocID="{AC7D8D0A-7EFD-2347-979E-8C0EF27C3F2B}" presName="rootText3" presStyleLbl="asst1" presStyleIdx="1" presStyleCnt="2" custScaleX="292997" custScaleY="379036">
        <dgm:presLayoutVars>
          <dgm:chPref val="3"/>
        </dgm:presLayoutVars>
      </dgm:prSet>
      <dgm:spPr/>
      <dgm:t>
        <a:bodyPr/>
        <a:lstStyle/>
        <a:p>
          <a:endParaRPr lang="en-US"/>
        </a:p>
      </dgm:t>
    </dgm:pt>
    <dgm:pt modelId="{DB1BBA10-19E9-024A-A241-560BA49C8793}" type="pres">
      <dgm:prSet presAssocID="{AC7D8D0A-7EFD-2347-979E-8C0EF27C3F2B}" presName="rootConnector3" presStyleLbl="asst1" presStyleIdx="1" presStyleCnt="2"/>
      <dgm:spPr/>
      <dgm:t>
        <a:bodyPr/>
        <a:lstStyle/>
        <a:p>
          <a:endParaRPr lang="en-US"/>
        </a:p>
      </dgm:t>
    </dgm:pt>
    <dgm:pt modelId="{9A0B93BA-FB6B-EC47-982F-64C76978789D}" type="pres">
      <dgm:prSet presAssocID="{AC7D8D0A-7EFD-2347-979E-8C0EF27C3F2B}" presName="hierChild6" presStyleCnt="0"/>
      <dgm:spPr/>
    </dgm:pt>
    <dgm:pt modelId="{FA9441E2-8134-B24D-B83F-FF4525214733}" type="pres">
      <dgm:prSet presAssocID="{AC7D8D0A-7EFD-2347-979E-8C0EF27C3F2B}" presName="hierChild7" presStyleCnt="0"/>
      <dgm:spPr/>
    </dgm:pt>
  </dgm:ptLst>
  <dgm:cxnLst>
    <dgm:cxn modelId="{F8DBF6DA-902C-B04F-AB2F-F8716CD7215F}" srcId="{002B5FD7-76DC-E64A-8E28-2137E5A23D56}" destId="{ED300823-479C-3245-AF43-4D22B50D6CD7}" srcOrd="3" destOrd="0" parTransId="{7CD6CB01-5F85-AE47-B5E9-708AFE7E16DC}" sibTransId="{87A58139-1BA8-794E-A618-F1B84F385219}"/>
    <dgm:cxn modelId="{F8599EBE-34E5-4F15-A7E9-BEEFC7EB00FA}" type="presOf" srcId="{EDC8DAE2-361D-D446-9413-F7468BAE96B1}" destId="{4AAD5A81-6640-BE49-946C-2484B917514D}" srcOrd="1" destOrd="0" presId="urn:microsoft.com/office/officeart/2005/8/layout/orgChart1"/>
    <dgm:cxn modelId="{B0A58AF6-E54D-43BE-9883-0A6BDABE4742}" type="presOf" srcId="{29132D4A-19A1-DE43-AF8A-92BE5A3AE935}" destId="{C8D0FBDF-0C65-F24F-A178-04025DCB6E2E}" srcOrd="1" destOrd="0" presId="urn:microsoft.com/office/officeart/2005/8/layout/orgChart1"/>
    <dgm:cxn modelId="{1970E3EE-BBB6-458C-AE57-31A8B72AE180}" type="presOf" srcId="{1D466AE8-CCB8-6948-95AD-D14DF70D206B}" destId="{608CFE7F-753E-8146-8EC0-BF13CE8ED677}" srcOrd="0" destOrd="0" presId="urn:microsoft.com/office/officeart/2005/8/layout/orgChart1"/>
    <dgm:cxn modelId="{C4DF8C0F-6D76-4270-852F-A6E4ABAF21EA}" type="presOf" srcId="{002B5FD7-76DC-E64A-8E28-2137E5A23D56}" destId="{76911133-1470-B149-9C4B-6ACBBE803C16}" srcOrd="0" destOrd="0" presId="urn:microsoft.com/office/officeart/2005/8/layout/orgChart1"/>
    <dgm:cxn modelId="{F1988A67-EDCA-43FA-AED4-8CFD1EF426F8}" type="presOf" srcId="{AC7D8D0A-7EFD-2347-979E-8C0EF27C3F2B}" destId="{7163E9CB-8578-444E-9DDC-753726972967}" srcOrd="0" destOrd="0" presId="urn:microsoft.com/office/officeart/2005/8/layout/orgChart1"/>
    <dgm:cxn modelId="{11674002-4CFF-4667-AFF6-E9783E9D190D}" type="presOf" srcId="{002B5FD7-76DC-E64A-8E28-2137E5A23D56}" destId="{8E955A1D-02D1-5843-BECC-CB63CFD0FFDB}" srcOrd="1" destOrd="0" presId="urn:microsoft.com/office/officeart/2005/8/layout/orgChart1"/>
    <dgm:cxn modelId="{51364D2C-73F3-433D-9128-1549FF9604AA}" type="presOf" srcId="{52D0AEAB-9346-D947-945A-42983C46AA1D}" destId="{0274224D-F04B-3244-818B-E279A551081B}" srcOrd="0" destOrd="0" presId="urn:microsoft.com/office/officeart/2005/8/layout/orgChart1"/>
    <dgm:cxn modelId="{69F8129A-70F3-432C-AC84-93777F47A696}" type="presOf" srcId="{4A98E1F0-4439-BC47-9D26-121C17CB1B6D}" destId="{0FDAE25D-498F-9541-A8A7-15B9FE4A8DF1}" srcOrd="0" destOrd="0" presId="urn:microsoft.com/office/officeart/2005/8/layout/orgChart1"/>
    <dgm:cxn modelId="{8A393C17-F960-4A0C-A03B-A331BE0B20C9}" type="presOf" srcId="{AC7D8D0A-7EFD-2347-979E-8C0EF27C3F2B}" destId="{DB1BBA10-19E9-024A-A241-560BA49C8793}" srcOrd="1" destOrd="0" presId="urn:microsoft.com/office/officeart/2005/8/layout/orgChart1"/>
    <dgm:cxn modelId="{86E12586-390C-4F65-BCD5-44BA3FC411E5}" type="presOf" srcId="{16BBDC61-70F8-4746-BE0D-EDBF84177E04}" destId="{51E0E8BB-50AF-A147-A551-AFD2B5EF4AFD}" srcOrd="0" destOrd="0" presId="urn:microsoft.com/office/officeart/2005/8/layout/orgChart1"/>
    <dgm:cxn modelId="{4135EE94-059E-1C44-B47E-23B25BFBE945}" srcId="{002B5FD7-76DC-E64A-8E28-2137E5A23D56}" destId="{E06BBFCD-13FE-D945-AAB0-CDE4B3689AD9}" srcOrd="2" destOrd="0" parTransId="{9B4F6FD9-9997-0647-9EB8-636926D37803}" sibTransId="{05892281-5C60-7945-AAD1-31CABE1E5BA0}"/>
    <dgm:cxn modelId="{D23ADC97-7E4F-A748-A854-1A39EC387381}" srcId="{002B5FD7-76DC-E64A-8E28-2137E5A23D56}" destId="{C9894183-8EC9-2F45-BEFE-369750791F4A}" srcOrd="6" destOrd="0" parTransId="{89407E27-8CE4-E84E-ACFA-25D904A52794}" sibTransId="{7E66C13D-DC16-B24A-A199-37C054A5876E}"/>
    <dgm:cxn modelId="{C5127FBB-C478-4D9E-A45B-2B51EDDE7785}" type="presOf" srcId="{7CD6CB01-5F85-AE47-B5E9-708AFE7E16DC}" destId="{5306749C-312D-5240-A615-C702F265632E}" srcOrd="0" destOrd="0" presId="urn:microsoft.com/office/officeart/2005/8/layout/orgChart1"/>
    <dgm:cxn modelId="{B2FAB471-DF1A-4744-B08A-B5747F7BD2D7}" type="presOf" srcId="{ED300823-479C-3245-AF43-4D22B50D6CD7}" destId="{996B8976-E048-7046-89E6-935CF974036C}" srcOrd="1" destOrd="0" presId="urn:microsoft.com/office/officeart/2005/8/layout/orgChart1"/>
    <dgm:cxn modelId="{EAC75513-90CC-0142-8334-9F418241A9CF}" srcId="{002B5FD7-76DC-E64A-8E28-2137E5A23D56}" destId="{762C2473-6EC0-7B4D-B394-1101EBCDEB61}" srcOrd="0" destOrd="0" parTransId="{4A98E1F0-4439-BC47-9D26-121C17CB1B6D}" sibTransId="{381C5209-AD7F-B643-97B0-BB2DD0C18763}"/>
    <dgm:cxn modelId="{30AF440A-5029-4B90-8795-6E1BD1BECB55}" type="presOf" srcId="{EDC8DAE2-361D-D446-9413-F7468BAE96B1}" destId="{2D05F668-70AF-2C4E-B287-ADF513FE2892}" srcOrd="0" destOrd="0" presId="urn:microsoft.com/office/officeart/2005/8/layout/orgChart1"/>
    <dgm:cxn modelId="{B9D37284-D7B2-4F3C-B063-1D32DC7F1854}" type="presOf" srcId="{ED300823-479C-3245-AF43-4D22B50D6CD7}" destId="{1D5B9B00-E1C0-264A-A73D-F7D68C64C5D6}" srcOrd="0" destOrd="0" presId="urn:microsoft.com/office/officeart/2005/8/layout/orgChart1"/>
    <dgm:cxn modelId="{7787FC1D-E6E8-48C0-945F-72382F03560E}" type="presOf" srcId="{E06BBFCD-13FE-D945-AAB0-CDE4B3689AD9}" destId="{E860EB18-CDA7-4443-8E0B-45155E84ED20}" srcOrd="0" destOrd="0" presId="urn:microsoft.com/office/officeart/2005/8/layout/orgChart1"/>
    <dgm:cxn modelId="{BEAA45CD-BDD1-49E6-99E7-C8E5B00B56C3}" type="presOf" srcId="{762C2473-6EC0-7B4D-B394-1101EBCDEB61}" destId="{58DB4BDE-6C4C-4B4C-9E3B-6410307E31CB}" srcOrd="1" destOrd="0" presId="urn:microsoft.com/office/officeart/2005/8/layout/orgChart1"/>
    <dgm:cxn modelId="{74992C30-95A1-46D2-9538-9FBF59FF8F2F}" type="presOf" srcId="{89407E27-8CE4-E84E-ACFA-25D904A52794}" destId="{3F54A954-0C17-5A47-B06F-F830B432A813}" srcOrd="0" destOrd="0" presId="urn:microsoft.com/office/officeart/2005/8/layout/orgChart1"/>
    <dgm:cxn modelId="{D362EFA9-9E38-410D-8E6F-E03A0DDED98E}" type="presOf" srcId="{9B4F6FD9-9997-0647-9EB8-636926D37803}" destId="{31152338-87F8-D649-A84A-27F36321718D}" srcOrd="0" destOrd="0" presId="urn:microsoft.com/office/officeart/2005/8/layout/orgChart1"/>
    <dgm:cxn modelId="{3A1D9B00-EEEB-4747-8C19-997C17E3A1D9}" srcId="{002B5FD7-76DC-E64A-8E28-2137E5A23D56}" destId="{EDC8DAE2-361D-D446-9413-F7468BAE96B1}" srcOrd="4" destOrd="0" parTransId="{1D466AE8-CCB8-6948-95AD-D14DF70D206B}" sibTransId="{693DBAC3-E853-9849-BD30-039BCFCEA4CF}"/>
    <dgm:cxn modelId="{EE2AC152-B79A-2842-B06D-E0A29D178D1A}" srcId="{52D0AEAB-9346-D947-945A-42983C46AA1D}" destId="{002B5FD7-76DC-E64A-8E28-2137E5A23D56}" srcOrd="0" destOrd="0" parTransId="{520FECF4-C7F6-5542-AF2D-9BD1E501B174}" sibTransId="{0190C08A-F156-5847-9A90-8CA3C758D631}"/>
    <dgm:cxn modelId="{3AB170D5-6641-4BFC-AF54-B71AB760BFA5}" type="presOf" srcId="{E06BBFCD-13FE-D945-AAB0-CDE4B3689AD9}" destId="{4DC87D07-67DB-C444-B031-E4259E557421}" srcOrd="1" destOrd="0" presId="urn:microsoft.com/office/officeart/2005/8/layout/orgChart1"/>
    <dgm:cxn modelId="{E7A3BC59-8772-E043-A544-0CCB026925CD}" srcId="{002B5FD7-76DC-E64A-8E28-2137E5A23D56}" destId="{AC7D8D0A-7EFD-2347-979E-8C0EF27C3F2B}" srcOrd="1" destOrd="0" parTransId="{16BBDC61-70F8-4746-BE0D-EDBF84177E04}" sibTransId="{DAED4F31-32C9-CC4F-A0C2-DC9B7290E0F9}"/>
    <dgm:cxn modelId="{3D574F32-5AF0-4928-B74B-4DBAAE1E671B}" type="presOf" srcId="{C9894183-8EC9-2F45-BEFE-369750791F4A}" destId="{69B9C12E-73F5-FD4A-9EC5-2108EBF355EF}" srcOrd="0" destOrd="0" presId="urn:microsoft.com/office/officeart/2005/8/layout/orgChart1"/>
    <dgm:cxn modelId="{BD149CE9-276D-467D-AE17-883DE0218431}" type="presOf" srcId="{29132D4A-19A1-DE43-AF8A-92BE5A3AE935}" destId="{AC4214C6-0D74-8D4E-B3D4-61D3FA13B736}" srcOrd="0" destOrd="0" presId="urn:microsoft.com/office/officeart/2005/8/layout/orgChart1"/>
    <dgm:cxn modelId="{BC84F15E-DFC5-4441-BF54-EF0C86DA870C}" type="presOf" srcId="{762C2473-6EC0-7B4D-B394-1101EBCDEB61}" destId="{03B87235-6732-C24F-8BE0-9F231AED52BB}" srcOrd="0" destOrd="0" presId="urn:microsoft.com/office/officeart/2005/8/layout/orgChart1"/>
    <dgm:cxn modelId="{D669AFED-8E8D-4D7F-9EFA-DB57EAF41628}" type="presOf" srcId="{C9894183-8EC9-2F45-BEFE-369750791F4A}" destId="{DF8B665D-22E7-D140-99AB-4695F199F3DC}" srcOrd="1" destOrd="0" presId="urn:microsoft.com/office/officeart/2005/8/layout/orgChart1"/>
    <dgm:cxn modelId="{369511B1-CB58-3E45-92C7-F90C2ED5087C}" srcId="{002B5FD7-76DC-E64A-8E28-2137E5A23D56}" destId="{29132D4A-19A1-DE43-AF8A-92BE5A3AE935}" srcOrd="5" destOrd="0" parTransId="{5083C189-E5AC-4047-877B-F2D66923AADF}" sibTransId="{92168142-300F-D34E-927F-2AE4A551184E}"/>
    <dgm:cxn modelId="{B589945D-4A85-4456-936A-4065E0649475}" type="presOf" srcId="{5083C189-E5AC-4047-877B-F2D66923AADF}" destId="{8862A3FC-4A80-A74F-9719-30DB90518FBB}" srcOrd="0" destOrd="0" presId="urn:microsoft.com/office/officeart/2005/8/layout/orgChart1"/>
    <dgm:cxn modelId="{5E8D5ED2-EBEC-464B-95D3-497D8817967B}" type="presParOf" srcId="{0274224D-F04B-3244-818B-E279A551081B}" destId="{B52971A6-09B6-E843-9343-C6F343FDFDBB}" srcOrd="0" destOrd="0" presId="urn:microsoft.com/office/officeart/2005/8/layout/orgChart1"/>
    <dgm:cxn modelId="{021FE107-A0E1-459A-967B-480A5D8EBB04}" type="presParOf" srcId="{B52971A6-09B6-E843-9343-C6F343FDFDBB}" destId="{C4F8F858-9613-6F40-A05E-2EB390C05FEE}" srcOrd="0" destOrd="0" presId="urn:microsoft.com/office/officeart/2005/8/layout/orgChart1"/>
    <dgm:cxn modelId="{9FBD1F16-B24E-4BF6-ABD1-EC5823D9371B}" type="presParOf" srcId="{C4F8F858-9613-6F40-A05E-2EB390C05FEE}" destId="{76911133-1470-B149-9C4B-6ACBBE803C16}" srcOrd="0" destOrd="0" presId="urn:microsoft.com/office/officeart/2005/8/layout/orgChart1"/>
    <dgm:cxn modelId="{8919D774-20C6-4D4E-B2CB-CD9930DB1682}" type="presParOf" srcId="{C4F8F858-9613-6F40-A05E-2EB390C05FEE}" destId="{8E955A1D-02D1-5843-BECC-CB63CFD0FFDB}" srcOrd="1" destOrd="0" presId="urn:microsoft.com/office/officeart/2005/8/layout/orgChart1"/>
    <dgm:cxn modelId="{29CE458C-4658-4E6A-94F8-279CC64838C7}" type="presParOf" srcId="{B52971A6-09B6-E843-9343-C6F343FDFDBB}" destId="{5D9C8012-E325-F84A-A0BF-4E13D862E716}" srcOrd="1" destOrd="0" presId="urn:microsoft.com/office/officeart/2005/8/layout/orgChart1"/>
    <dgm:cxn modelId="{11B1E825-5B21-4D94-9B51-9678332F5729}" type="presParOf" srcId="{5D9C8012-E325-F84A-A0BF-4E13D862E716}" destId="{31152338-87F8-D649-A84A-27F36321718D}" srcOrd="0" destOrd="0" presId="urn:microsoft.com/office/officeart/2005/8/layout/orgChart1"/>
    <dgm:cxn modelId="{2A78AB1C-7706-45DA-8D4E-23225EA59CF6}" type="presParOf" srcId="{5D9C8012-E325-F84A-A0BF-4E13D862E716}" destId="{90244056-3B65-C143-934A-266924BC5449}" srcOrd="1" destOrd="0" presId="urn:microsoft.com/office/officeart/2005/8/layout/orgChart1"/>
    <dgm:cxn modelId="{E6C6E8E0-C81A-4A7E-8DFC-E6FC7EF01404}" type="presParOf" srcId="{90244056-3B65-C143-934A-266924BC5449}" destId="{95614DFD-B7D4-724D-A1A7-3C3BF0797980}" srcOrd="0" destOrd="0" presId="urn:microsoft.com/office/officeart/2005/8/layout/orgChart1"/>
    <dgm:cxn modelId="{B1AF459C-F1AD-47C2-A713-62D2F546AA2F}" type="presParOf" srcId="{95614DFD-B7D4-724D-A1A7-3C3BF0797980}" destId="{E860EB18-CDA7-4443-8E0B-45155E84ED20}" srcOrd="0" destOrd="0" presId="urn:microsoft.com/office/officeart/2005/8/layout/orgChart1"/>
    <dgm:cxn modelId="{CF3B033C-2866-4F19-BA68-0362779552E4}" type="presParOf" srcId="{95614DFD-B7D4-724D-A1A7-3C3BF0797980}" destId="{4DC87D07-67DB-C444-B031-E4259E557421}" srcOrd="1" destOrd="0" presId="urn:microsoft.com/office/officeart/2005/8/layout/orgChart1"/>
    <dgm:cxn modelId="{BD928AFC-40D4-470F-A041-49D9C19DF079}" type="presParOf" srcId="{90244056-3B65-C143-934A-266924BC5449}" destId="{7514B581-7CA5-E94C-B697-03BC18460788}" srcOrd="1" destOrd="0" presId="urn:microsoft.com/office/officeart/2005/8/layout/orgChart1"/>
    <dgm:cxn modelId="{27333AB4-8426-4935-8380-C9F2E368EC7C}" type="presParOf" srcId="{90244056-3B65-C143-934A-266924BC5449}" destId="{5A3336CD-CA84-3C49-A448-B91A66BFB73C}" srcOrd="2" destOrd="0" presId="urn:microsoft.com/office/officeart/2005/8/layout/orgChart1"/>
    <dgm:cxn modelId="{2FCC0D07-543C-4A98-9375-EC4CF7709CB8}" type="presParOf" srcId="{5D9C8012-E325-F84A-A0BF-4E13D862E716}" destId="{5306749C-312D-5240-A615-C702F265632E}" srcOrd="2" destOrd="0" presId="urn:microsoft.com/office/officeart/2005/8/layout/orgChart1"/>
    <dgm:cxn modelId="{B231F2BE-353C-4210-A169-5A06CC8DF0CF}" type="presParOf" srcId="{5D9C8012-E325-F84A-A0BF-4E13D862E716}" destId="{1DB7FD89-7193-AD48-A8BE-9132352F53E0}" srcOrd="3" destOrd="0" presId="urn:microsoft.com/office/officeart/2005/8/layout/orgChart1"/>
    <dgm:cxn modelId="{6D4329A0-C2C5-4DAF-B56D-EB479A858FE2}" type="presParOf" srcId="{1DB7FD89-7193-AD48-A8BE-9132352F53E0}" destId="{3125AE83-3D9A-7E4D-BAAE-DCEE1318DC8D}" srcOrd="0" destOrd="0" presId="urn:microsoft.com/office/officeart/2005/8/layout/orgChart1"/>
    <dgm:cxn modelId="{E096781E-093B-45FC-9D4C-982F6B641611}" type="presParOf" srcId="{3125AE83-3D9A-7E4D-BAAE-DCEE1318DC8D}" destId="{1D5B9B00-E1C0-264A-A73D-F7D68C64C5D6}" srcOrd="0" destOrd="0" presId="urn:microsoft.com/office/officeart/2005/8/layout/orgChart1"/>
    <dgm:cxn modelId="{0FE64EDB-12AC-4147-B710-11974E9202AD}" type="presParOf" srcId="{3125AE83-3D9A-7E4D-BAAE-DCEE1318DC8D}" destId="{996B8976-E048-7046-89E6-935CF974036C}" srcOrd="1" destOrd="0" presId="urn:microsoft.com/office/officeart/2005/8/layout/orgChart1"/>
    <dgm:cxn modelId="{E7385963-DE99-4380-BB56-0DD60FF6D368}" type="presParOf" srcId="{1DB7FD89-7193-AD48-A8BE-9132352F53E0}" destId="{A315FC3A-8C38-F542-9A9B-B80BDBC32D5F}" srcOrd="1" destOrd="0" presId="urn:microsoft.com/office/officeart/2005/8/layout/orgChart1"/>
    <dgm:cxn modelId="{6432D7DB-BECD-4BFF-9E4D-4B83F0384809}" type="presParOf" srcId="{1DB7FD89-7193-AD48-A8BE-9132352F53E0}" destId="{57834639-3569-8840-86C9-1EBF5AF4C32F}" srcOrd="2" destOrd="0" presId="urn:microsoft.com/office/officeart/2005/8/layout/orgChart1"/>
    <dgm:cxn modelId="{7E2CAC08-5318-4B8B-97DA-AD8E647C7AFC}" type="presParOf" srcId="{5D9C8012-E325-F84A-A0BF-4E13D862E716}" destId="{608CFE7F-753E-8146-8EC0-BF13CE8ED677}" srcOrd="4" destOrd="0" presId="urn:microsoft.com/office/officeart/2005/8/layout/orgChart1"/>
    <dgm:cxn modelId="{F3B1AB87-1FD5-448F-8B0F-17252AA7B257}" type="presParOf" srcId="{5D9C8012-E325-F84A-A0BF-4E13D862E716}" destId="{9E8DB799-7D23-3F48-BAA2-9D8012904534}" srcOrd="5" destOrd="0" presId="urn:microsoft.com/office/officeart/2005/8/layout/orgChart1"/>
    <dgm:cxn modelId="{71231FF2-5DBA-44BE-9DD6-F7815921D7B6}" type="presParOf" srcId="{9E8DB799-7D23-3F48-BAA2-9D8012904534}" destId="{74569CD8-2763-DB49-A25B-44B764A1EB74}" srcOrd="0" destOrd="0" presId="urn:microsoft.com/office/officeart/2005/8/layout/orgChart1"/>
    <dgm:cxn modelId="{A2CE88B3-6C7D-49D3-9D8D-F29164FF93E5}" type="presParOf" srcId="{74569CD8-2763-DB49-A25B-44B764A1EB74}" destId="{2D05F668-70AF-2C4E-B287-ADF513FE2892}" srcOrd="0" destOrd="0" presId="urn:microsoft.com/office/officeart/2005/8/layout/orgChart1"/>
    <dgm:cxn modelId="{AD64CCDC-0038-4740-9322-57CD1FD36006}" type="presParOf" srcId="{74569CD8-2763-DB49-A25B-44B764A1EB74}" destId="{4AAD5A81-6640-BE49-946C-2484B917514D}" srcOrd="1" destOrd="0" presId="urn:microsoft.com/office/officeart/2005/8/layout/orgChart1"/>
    <dgm:cxn modelId="{BB86F049-CDFC-4E9D-A471-8D413C76EC02}" type="presParOf" srcId="{9E8DB799-7D23-3F48-BAA2-9D8012904534}" destId="{B186D7F5-A18A-CA44-8541-BE6FA7849E1C}" srcOrd="1" destOrd="0" presId="urn:microsoft.com/office/officeart/2005/8/layout/orgChart1"/>
    <dgm:cxn modelId="{13A8DB65-F174-4FF4-880C-6BCC1BE5741C}" type="presParOf" srcId="{9E8DB799-7D23-3F48-BAA2-9D8012904534}" destId="{D358022E-6A78-0748-8D62-DDB1C4A982BF}" srcOrd="2" destOrd="0" presId="urn:microsoft.com/office/officeart/2005/8/layout/orgChart1"/>
    <dgm:cxn modelId="{93CD07EB-A99E-4A89-AF9D-D28AE4DD452A}" type="presParOf" srcId="{5D9C8012-E325-F84A-A0BF-4E13D862E716}" destId="{8862A3FC-4A80-A74F-9719-30DB90518FBB}" srcOrd="6" destOrd="0" presId="urn:microsoft.com/office/officeart/2005/8/layout/orgChart1"/>
    <dgm:cxn modelId="{F3443077-5274-452D-A148-C7E689CEBD2C}" type="presParOf" srcId="{5D9C8012-E325-F84A-A0BF-4E13D862E716}" destId="{805EB38B-076A-BA45-8B08-30819D4B58DF}" srcOrd="7" destOrd="0" presId="urn:microsoft.com/office/officeart/2005/8/layout/orgChart1"/>
    <dgm:cxn modelId="{EAF864D8-D5E6-48B0-A7BD-2AA7C3252284}" type="presParOf" srcId="{805EB38B-076A-BA45-8B08-30819D4B58DF}" destId="{6643D56E-5351-6E40-89B6-B6617A1D9C43}" srcOrd="0" destOrd="0" presId="urn:microsoft.com/office/officeart/2005/8/layout/orgChart1"/>
    <dgm:cxn modelId="{E2DF067A-0E35-403F-BBA4-DAC44D15903A}" type="presParOf" srcId="{6643D56E-5351-6E40-89B6-B6617A1D9C43}" destId="{AC4214C6-0D74-8D4E-B3D4-61D3FA13B736}" srcOrd="0" destOrd="0" presId="urn:microsoft.com/office/officeart/2005/8/layout/orgChart1"/>
    <dgm:cxn modelId="{E923D797-55F2-4001-90CB-EBF6906757CA}" type="presParOf" srcId="{6643D56E-5351-6E40-89B6-B6617A1D9C43}" destId="{C8D0FBDF-0C65-F24F-A178-04025DCB6E2E}" srcOrd="1" destOrd="0" presId="urn:microsoft.com/office/officeart/2005/8/layout/orgChart1"/>
    <dgm:cxn modelId="{FA7183BD-E1FA-422A-9B29-97D2EA604E2A}" type="presParOf" srcId="{805EB38B-076A-BA45-8B08-30819D4B58DF}" destId="{02331F26-6040-4340-B4FC-658A67FE4D0B}" srcOrd="1" destOrd="0" presId="urn:microsoft.com/office/officeart/2005/8/layout/orgChart1"/>
    <dgm:cxn modelId="{7A2CD9CB-87F6-450A-BE02-28585F57515D}" type="presParOf" srcId="{805EB38B-076A-BA45-8B08-30819D4B58DF}" destId="{D2F4592B-92B2-4145-8825-D0AF803A59AD}" srcOrd="2" destOrd="0" presId="urn:microsoft.com/office/officeart/2005/8/layout/orgChart1"/>
    <dgm:cxn modelId="{EDAC057B-47EE-4BF1-B5B4-8950F21F380E}" type="presParOf" srcId="{5D9C8012-E325-F84A-A0BF-4E13D862E716}" destId="{3F54A954-0C17-5A47-B06F-F830B432A813}" srcOrd="8" destOrd="0" presId="urn:microsoft.com/office/officeart/2005/8/layout/orgChart1"/>
    <dgm:cxn modelId="{F5CBF156-C566-43EC-884B-45B89AAE04B4}" type="presParOf" srcId="{5D9C8012-E325-F84A-A0BF-4E13D862E716}" destId="{9F382CFC-D40D-4D42-BA39-CE63091DFA31}" srcOrd="9" destOrd="0" presId="urn:microsoft.com/office/officeart/2005/8/layout/orgChart1"/>
    <dgm:cxn modelId="{B816BDB5-491B-4DBB-A886-1D8A2DDC3BF6}" type="presParOf" srcId="{9F382CFC-D40D-4D42-BA39-CE63091DFA31}" destId="{31101647-2D96-A447-9A30-C93392A9EE37}" srcOrd="0" destOrd="0" presId="urn:microsoft.com/office/officeart/2005/8/layout/orgChart1"/>
    <dgm:cxn modelId="{DE9B5669-0D61-4071-91B9-7D192686E822}" type="presParOf" srcId="{31101647-2D96-A447-9A30-C93392A9EE37}" destId="{69B9C12E-73F5-FD4A-9EC5-2108EBF355EF}" srcOrd="0" destOrd="0" presId="urn:microsoft.com/office/officeart/2005/8/layout/orgChart1"/>
    <dgm:cxn modelId="{E27A03ED-41EA-4315-8C25-8A027E8BFC8A}" type="presParOf" srcId="{31101647-2D96-A447-9A30-C93392A9EE37}" destId="{DF8B665D-22E7-D140-99AB-4695F199F3DC}" srcOrd="1" destOrd="0" presId="urn:microsoft.com/office/officeart/2005/8/layout/orgChart1"/>
    <dgm:cxn modelId="{70FB8ECC-98D1-4C42-AF23-A036B16275FD}" type="presParOf" srcId="{9F382CFC-D40D-4D42-BA39-CE63091DFA31}" destId="{A55FB069-98F5-E645-85A9-23F96B7317C3}" srcOrd="1" destOrd="0" presId="urn:microsoft.com/office/officeart/2005/8/layout/orgChart1"/>
    <dgm:cxn modelId="{CE540965-A7B9-4AAF-A455-2B84076C04D2}" type="presParOf" srcId="{9F382CFC-D40D-4D42-BA39-CE63091DFA31}" destId="{D367488E-7332-214B-8492-646087F1D3E9}" srcOrd="2" destOrd="0" presId="urn:microsoft.com/office/officeart/2005/8/layout/orgChart1"/>
    <dgm:cxn modelId="{F077C871-2220-4A61-89BF-1754F1937EA9}" type="presParOf" srcId="{B52971A6-09B6-E843-9343-C6F343FDFDBB}" destId="{3BB23B3E-1546-C04A-A41C-A5A831667386}" srcOrd="2" destOrd="0" presId="urn:microsoft.com/office/officeart/2005/8/layout/orgChart1"/>
    <dgm:cxn modelId="{59CE6CEE-01F5-40DB-8858-62EA59C59F0F}" type="presParOf" srcId="{3BB23B3E-1546-C04A-A41C-A5A831667386}" destId="{0FDAE25D-498F-9541-A8A7-15B9FE4A8DF1}" srcOrd="0" destOrd="0" presId="urn:microsoft.com/office/officeart/2005/8/layout/orgChart1"/>
    <dgm:cxn modelId="{F9F99FD8-BDDF-43D3-8667-2005A0DA83BD}" type="presParOf" srcId="{3BB23B3E-1546-C04A-A41C-A5A831667386}" destId="{B6E4804F-E345-E041-92BE-B4EECE51131F}" srcOrd="1" destOrd="0" presId="urn:microsoft.com/office/officeart/2005/8/layout/orgChart1"/>
    <dgm:cxn modelId="{1F714162-BDE6-4DB2-BF1A-368CEE1A5624}" type="presParOf" srcId="{B6E4804F-E345-E041-92BE-B4EECE51131F}" destId="{02C348F0-1920-AA40-89E9-2D8348359A4B}" srcOrd="0" destOrd="0" presId="urn:microsoft.com/office/officeart/2005/8/layout/orgChart1"/>
    <dgm:cxn modelId="{E816307C-82E5-4000-BD3A-2CDDB331A12B}" type="presParOf" srcId="{02C348F0-1920-AA40-89E9-2D8348359A4B}" destId="{03B87235-6732-C24F-8BE0-9F231AED52BB}" srcOrd="0" destOrd="0" presId="urn:microsoft.com/office/officeart/2005/8/layout/orgChart1"/>
    <dgm:cxn modelId="{18539542-895E-408D-B4E8-BE8C2090318A}" type="presParOf" srcId="{02C348F0-1920-AA40-89E9-2D8348359A4B}" destId="{58DB4BDE-6C4C-4B4C-9E3B-6410307E31CB}" srcOrd="1" destOrd="0" presId="urn:microsoft.com/office/officeart/2005/8/layout/orgChart1"/>
    <dgm:cxn modelId="{56520005-BB3E-407B-8338-DC95B0233BF7}" type="presParOf" srcId="{B6E4804F-E345-E041-92BE-B4EECE51131F}" destId="{86301096-8008-3343-B809-D6FFBF153126}" srcOrd="1" destOrd="0" presId="urn:microsoft.com/office/officeart/2005/8/layout/orgChart1"/>
    <dgm:cxn modelId="{8CCB2E65-FB9A-4708-B109-3AE711B87C26}" type="presParOf" srcId="{B6E4804F-E345-E041-92BE-B4EECE51131F}" destId="{934384F6-F5E8-0843-9910-4D957B2A5104}" srcOrd="2" destOrd="0" presId="urn:microsoft.com/office/officeart/2005/8/layout/orgChart1"/>
    <dgm:cxn modelId="{742BED98-BE3C-461F-A109-63B09A5C32F3}" type="presParOf" srcId="{3BB23B3E-1546-C04A-A41C-A5A831667386}" destId="{51E0E8BB-50AF-A147-A551-AFD2B5EF4AFD}" srcOrd="2" destOrd="0" presId="urn:microsoft.com/office/officeart/2005/8/layout/orgChart1"/>
    <dgm:cxn modelId="{79CCDC62-DB28-406E-98CF-291CFD6FBB8E}" type="presParOf" srcId="{3BB23B3E-1546-C04A-A41C-A5A831667386}" destId="{1CCE3F33-F8DE-DD4B-93F8-926BBD2E2380}" srcOrd="3" destOrd="0" presId="urn:microsoft.com/office/officeart/2005/8/layout/orgChart1"/>
    <dgm:cxn modelId="{79E3292C-EDC1-44E6-BB23-70F625D80F57}" type="presParOf" srcId="{1CCE3F33-F8DE-DD4B-93F8-926BBD2E2380}" destId="{9CB7FB7C-1D70-C04D-8E00-097CF07D7232}" srcOrd="0" destOrd="0" presId="urn:microsoft.com/office/officeart/2005/8/layout/orgChart1"/>
    <dgm:cxn modelId="{A9D6947E-EA9C-49D3-9D12-DDFEF3EFB1BC}" type="presParOf" srcId="{9CB7FB7C-1D70-C04D-8E00-097CF07D7232}" destId="{7163E9CB-8578-444E-9DDC-753726972967}" srcOrd="0" destOrd="0" presId="urn:microsoft.com/office/officeart/2005/8/layout/orgChart1"/>
    <dgm:cxn modelId="{6ED7B76C-EE89-4702-91EF-D2329206DA81}" type="presParOf" srcId="{9CB7FB7C-1D70-C04D-8E00-097CF07D7232}" destId="{DB1BBA10-19E9-024A-A241-560BA49C8793}" srcOrd="1" destOrd="0" presId="urn:microsoft.com/office/officeart/2005/8/layout/orgChart1"/>
    <dgm:cxn modelId="{CAED96D8-C1EB-4F90-9923-668D6D5BFBB7}" type="presParOf" srcId="{1CCE3F33-F8DE-DD4B-93F8-926BBD2E2380}" destId="{9A0B93BA-FB6B-EC47-982F-64C76978789D}" srcOrd="1" destOrd="0" presId="urn:microsoft.com/office/officeart/2005/8/layout/orgChart1"/>
    <dgm:cxn modelId="{62731CB6-66EF-4BF4-9E92-11A5E0F75B90}" type="presParOf" srcId="{1CCE3F33-F8DE-DD4B-93F8-926BBD2E2380}" destId="{FA9441E2-8134-B24D-B83F-FF4525214733}"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2D0AEAB-9346-D947-945A-42983C46AA1D}" type="doc">
      <dgm:prSet loTypeId="urn:microsoft.com/office/officeart/2005/8/layout/orgChart1" loCatId="" qsTypeId="urn:microsoft.com/office/officeart/2005/8/quickstyle/simple4" qsCatId="simple" csTypeId="urn:microsoft.com/office/officeart/2005/8/colors/accent1_2" csCatId="accent1" phldr="1"/>
      <dgm:spPr/>
      <dgm:t>
        <a:bodyPr/>
        <a:lstStyle/>
        <a:p>
          <a:endParaRPr lang="en-US"/>
        </a:p>
      </dgm:t>
    </dgm:pt>
    <dgm:pt modelId="{002B5FD7-76DC-E64A-8E28-2137E5A23D56}">
      <dgm:prSet phldrT="[Text]" custT="1"/>
      <dgm:spPr/>
      <dgm:t>
        <a:bodyPr/>
        <a:lstStyle/>
        <a:p>
          <a:r>
            <a:rPr lang="en-US" sz="2000" dirty="0" err="1" smtClean="0"/>
            <a:t>Directorul</a:t>
          </a:r>
          <a:r>
            <a:rPr lang="en-US" sz="2000" dirty="0" smtClean="0"/>
            <a:t> </a:t>
          </a:r>
          <a:r>
            <a:rPr lang="en-US" sz="2000" dirty="0" err="1" smtClean="0"/>
            <a:t>Executiv</a:t>
          </a:r>
          <a:r>
            <a:rPr lang="en-US" sz="2000" dirty="0" smtClean="0"/>
            <a:t> </a:t>
          </a:r>
          <a:r>
            <a:rPr lang="en-US" sz="2000" dirty="0" err="1" smtClean="0"/>
            <a:t>pentru</a:t>
          </a:r>
          <a:r>
            <a:rPr lang="en-US" sz="2000" dirty="0" smtClean="0"/>
            <a:t> </a:t>
          </a:r>
          <a:r>
            <a:rPr lang="en-US" sz="2000" dirty="0" err="1" smtClean="0"/>
            <a:t>Relațiile</a:t>
          </a:r>
          <a:r>
            <a:rPr lang="en-US" sz="2000" dirty="0" smtClean="0"/>
            <a:t> cu </a:t>
          </a:r>
          <a:r>
            <a:rPr lang="en-US" sz="2000" dirty="0" err="1" smtClean="0"/>
            <a:t>Terții</a:t>
          </a:r>
          <a:endParaRPr lang="en-US" sz="2000" dirty="0"/>
        </a:p>
      </dgm:t>
    </dgm:pt>
    <dgm:pt modelId="{520FECF4-C7F6-5542-AF2D-9BD1E501B174}" type="parTrans" cxnId="{EE2AC152-B79A-2842-B06D-E0A29D178D1A}">
      <dgm:prSet/>
      <dgm:spPr/>
      <dgm:t>
        <a:bodyPr/>
        <a:lstStyle/>
        <a:p>
          <a:endParaRPr lang="en-US"/>
        </a:p>
      </dgm:t>
    </dgm:pt>
    <dgm:pt modelId="{0190C08A-F156-5847-9A90-8CA3C758D631}" type="sibTrans" cxnId="{EE2AC152-B79A-2842-B06D-E0A29D178D1A}">
      <dgm:prSet/>
      <dgm:spPr/>
      <dgm:t>
        <a:bodyPr/>
        <a:lstStyle/>
        <a:p>
          <a:endParaRPr lang="en-US"/>
        </a:p>
      </dgm:t>
    </dgm:pt>
    <dgm:pt modelId="{AC7D8D0A-7EFD-2347-979E-8C0EF27C3F2B}" type="asst">
      <dgm:prSet phldrT="[Text]" custT="1"/>
      <dgm:spPr/>
      <dgm:t>
        <a:bodyPr/>
        <a:lstStyle/>
        <a:p>
          <a:pPr algn="l"/>
          <a:endParaRPr lang="en-US" sz="1600" dirty="0" smtClean="0"/>
        </a:p>
        <a:p>
          <a:pPr algn="l"/>
          <a:r>
            <a:rPr lang="en-US" sz="1600" dirty="0" err="1" smtClean="0"/>
            <a:t>Atribuții</a:t>
          </a:r>
          <a:r>
            <a:rPr lang="en-US" sz="1600" dirty="0" smtClean="0"/>
            <a:t>:</a:t>
          </a:r>
        </a:p>
        <a:p>
          <a:pPr algn="l"/>
          <a:r>
            <a:rPr lang="en-US" sz="1200" dirty="0" smtClean="0"/>
            <a:t>- </a:t>
          </a:r>
          <a:r>
            <a:rPr lang="en-US" sz="1200" dirty="0" err="1" smtClean="0"/>
            <a:t>Menținerea</a:t>
          </a:r>
          <a:r>
            <a:rPr lang="en-US" sz="1200" dirty="0" smtClean="0"/>
            <a:t> </a:t>
          </a:r>
          <a:r>
            <a:rPr lang="en-US" sz="1200" dirty="0" err="1" smtClean="0"/>
            <a:t>relațiilor</a:t>
          </a:r>
          <a:r>
            <a:rPr lang="en-US" sz="1200" dirty="0" smtClean="0"/>
            <a:t> de </a:t>
          </a:r>
          <a:r>
            <a:rPr lang="en-US" sz="1200" dirty="0" err="1" smtClean="0"/>
            <a:t>colaboarare</a:t>
          </a:r>
          <a:r>
            <a:rPr lang="en-US" sz="1200" dirty="0" smtClean="0"/>
            <a:t> cu </a:t>
          </a:r>
          <a:r>
            <a:rPr lang="en-US" sz="1200" dirty="0" err="1" smtClean="0"/>
            <a:t>Uviversitățile</a:t>
          </a:r>
          <a:r>
            <a:rPr lang="en-US" sz="1200" dirty="0" smtClean="0"/>
            <a:t> </a:t>
          </a:r>
          <a:r>
            <a:rPr lang="en-US" sz="1200" dirty="0" err="1" smtClean="0"/>
            <a:t>și</a:t>
          </a:r>
          <a:r>
            <a:rPr lang="en-US" sz="1200" dirty="0" smtClean="0"/>
            <a:t> </a:t>
          </a:r>
          <a:r>
            <a:rPr lang="en-US" sz="1200" dirty="0" err="1" smtClean="0"/>
            <a:t>facultățile</a:t>
          </a:r>
          <a:r>
            <a:rPr lang="en-US" sz="1200" dirty="0" smtClean="0"/>
            <a:t> de </a:t>
          </a:r>
          <a:r>
            <a:rPr lang="en-US" sz="1200" dirty="0" err="1" smtClean="0"/>
            <a:t>Construcții</a:t>
          </a:r>
          <a:r>
            <a:rPr lang="en-US" sz="1200" dirty="0" smtClean="0"/>
            <a:t>;</a:t>
          </a:r>
        </a:p>
        <a:p>
          <a:pPr algn="l"/>
          <a:r>
            <a:rPr lang="en-US" sz="1200" dirty="0" smtClean="0"/>
            <a:t>- </a:t>
          </a:r>
          <a:r>
            <a:rPr lang="en-US" sz="1200" dirty="0" err="1" smtClean="0"/>
            <a:t>Promovarea</a:t>
          </a:r>
          <a:r>
            <a:rPr lang="en-US" sz="1200" dirty="0" smtClean="0"/>
            <a:t> </a:t>
          </a:r>
          <a:r>
            <a:rPr lang="en-US" sz="1200" dirty="0" err="1" smtClean="0"/>
            <a:t>Asociației</a:t>
          </a:r>
          <a:r>
            <a:rPr lang="en-US" sz="1200" dirty="0" smtClean="0"/>
            <a:t> </a:t>
          </a:r>
          <a:r>
            <a:rPr lang="en-US" sz="1200" dirty="0" err="1" smtClean="0"/>
            <a:t>în</a:t>
          </a:r>
          <a:r>
            <a:rPr lang="en-US" sz="1200" dirty="0" smtClean="0"/>
            <a:t> </a:t>
          </a:r>
          <a:r>
            <a:rPr lang="en-US" sz="1200" dirty="0" err="1" smtClean="0"/>
            <a:t>rândul</a:t>
          </a:r>
          <a:r>
            <a:rPr lang="en-US" sz="1200" dirty="0" smtClean="0"/>
            <a:t> </a:t>
          </a:r>
          <a:r>
            <a:rPr lang="en-US" sz="1200" dirty="0" err="1" smtClean="0"/>
            <a:t>studenților</a:t>
          </a:r>
          <a:r>
            <a:rPr lang="en-US" sz="1200" dirty="0" smtClean="0"/>
            <a:t> </a:t>
          </a:r>
          <a:r>
            <a:rPr lang="en-US" sz="1200" dirty="0" err="1" smtClean="0"/>
            <a:t>și</a:t>
          </a:r>
          <a:r>
            <a:rPr lang="en-US" sz="1200" dirty="0" smtClean="0"/>
            <a:t> </a:t>
          </a:r>
          <a:r>
            <a:rPr lang="en-US" sz="1200" dirty="0" err="1" smtClean="0"/>
            <a:t>menținerea</a:t>
          </a:r>
          <a:r>
            <a:rPr lang="en-US" sz="1200" dirty="0" smtClean="0"/>
            <a:t> </a:t>
          </a:r>
          <a:r>
            <a:rPr lang="en-US" sz="1200" dirty="0" err="1" smtClean="0"/>
            <a:t>relațiilor</a:t>
          </a:r>
          <a:r>
            <a:rPr lang="en-US" sz="1200" dirty="0" smtClean="0"/>
            <a:t> cu </a:t>
          </a:r>
          <a:r>
            <a:rPr lang="en-US" sz="1200" dirty="0" err="1" smtClean="0"/>
            <a:t>organizațiile</a:t>
          </a:r>
          <a:r>
            <a:rPr lang="en-US" sz="1200" dirty="0" smtClean="0"/>
            <a:t> </a:t>
          </a:r>
          <a:r>
            <a:rPr lang="en-US" sz="1200" dirty="0" err="1" smtClean="0"/>
            <a:t>studențești</a:t>
          </a:r>
          <a:r>
            <a:rPr lang="en-US" sz="1200" dirty="0" smtClean="0"/>
            <a:t>;</a:t>
          </a:r>
        </a:p>
        <a:p>
          <a:pPr algn="l"/>
          <a:r>
            <a:rPr lang="en-US" sz="1200" dirty="0" smtClean="0"/>
            <a:t>- </a:t>
          </a:r>
          <a:r>
            <a:rPr lang="en-US" sz="1200" dirty="0" err="1" smtClean="0"/>
            <a:t>Implicarea</a:t>
          </a:r>
          <a:r>
            <a:rPr lang="en-US" sz="1200" dirty="0" smtClean="0"/>
            <a:t> </a:t>
          </a:r>
          <a:r>
            <a:rPr lang="en-US" sz="1200" dirty="0" err="1" smtClean="0"/>
            <a:t>directă</a:t>
          </a:r>
          <a:r>
            <a:rPr lang="en-US" sz="1200" dirty="0" smtClean="0"/>
            <a:t> </a:t>
          </a:r>
          <a:r>
            <a:rPr lang="en-US" sz="1200" dirty="0" err="1" smtClean="0"/>
            <a:t>în</a:t>
          </a:r>
          <a:r>
            <a:rPr lang="en-US" sz="1200" dirty="0" smtClean="0"/>
            <a:t> </a:t>
          </a:r>
          <a:r>
            <a:rPr lang="en-US" sz="1200" dirty="0" err="1" smtClean="0"/>
            <a:t>relațiile</a:t>
          </a:r>
          <a:r>
            <a:rPr lang="en-US" sz="1200" dirty="0" smtClean="0"/>
            <a:t> cu </a:t>
          </a:r>
          <a:r>
            <a:rPr lang="en-US" sz="1200" dirty="0" err="1" smtClean="0"/>
            <a:t>autpritățile</a:t>
          </a:r>
          <a:r>
            <a:rPr lang="en-US" sz="1200" dirty="0" smtClean="0"/>
            <a:t> </a:t>
          </a:r>
          <a:r>
            <a:rPr lang="en-US" sz="1200" dirty="0" err="1" smtClean="0"/>
            <a:t>și</a:t>
          </a:r>
          <a:r>
            <a:rPr lang="en-US" sz="1200" dirty="0" smtClean="0"/>
            <a:t> cu </a:t>
          </a:r>
          <a:r>
            <a:rPr lang="en-US" sz="1200" dirty="0" err="1" smtClean="0"/>
            <a:t>reprezentanții</a:t>
          </a:r>
          <a:r>
            <a:rPr lang="en-US" sz="1200" dirty="0" smtClean="0"/>
            <a:t> </a:t>
          </a:r>
          <a:r>
            <a:rPr lang="en-US" sz="1200" dirty="0" err="1" smtClean="0"/>
            <a:t>acestora</a:t>
          </a:r>
          <a:r>
            <a:rPr lang="en-US" sz="1200" dirty="0" smtClean="0"/>
            <a:t>;</a:t>
          </a:r>
        </a:p>
        <a:p>
          <a:pPr algn="l"/>
          <a:r>
            <a:rPr lang="en-US" sz="1200" dirty="0" smtClean="0"/>
            <a:t>- </a:t>
          </a:r>
          <a:r>
            <a:rPr lang="en-US" sz="1200" dirty="0" err="1" smtClean="0"/>
            <a:t>Dezvoltarea</a:t>
          </a:r>
          <a:r>
            <a:rPr lang="en-US" sz="1200" dirty="0" smtClean="0"/>
            <a:t> </a:t>
          </a:r>
          <a:r>
            <a:rPr lang="en-US" sz="1200" dirty="0" err="1" smtClean="0"/>
            <a:t>relațiilor</a:t>
          </a:r>
          <a:r>
            <a:rPr lang="en-US" sz="1200" dirty="0" smtClean="0"/>
            <a:t> de </a:t>
          </a:r>
          <a:r>
            <a:rPr lang="en-US" sz="1200" dirty="0" err="1" smtClean="0"/>
            <a:t>consultare</a:t>
          </a:r>
          <a:r>
            <a:rPr lang="en-US" sz="1200" dirty="0" smtClean="0"/>
            <a:t> </a:t>
          </a:r>
          <a:r>
            <a:rPr lang="en-US" sz="1200" dirty="0" err="1" smtClean="0"/>
            <a:t>și</a:t>
          </a:r>
          <a:r>
            <a:rPr lang="en-US" sz="1200" dirty="0" smtClean="0"/>
            <a:t> </a:t>
          </a:r>
          <a:r>
            <a:rPr lang="en-US" sz="1200" dirty="0" err="1" smtClean="0"/>
            <a:t>colaborare</a:t>
          </a:r>
          <a:r>
            <a:rPr lang="en-US" sz="1200" dirty="0" smtClean="0"/>
            <a:t> cu </a:t>
          </a:r>
          <a:r>
            <a:rPr lang="en-US" sz="1200" dirty="0" err="1" smtClean="0"/>
            <a:t>organizațiile</a:t>
          </a:r>
          <a:r>
            <a:rPr lang="en-US" sz="1200" dirty="0" smtClean="0"/>
            <a:t> </a:t>
          </a:r>
          <a:r>
            <a:rPr lang="en-US" sz="1200" dirty="0" err="1" smtClean="0"/>
            <a:t>neguvernamentale</a:t>
          </a:r>
          <a:r>
            <a:rPr lang="en-US" sz="1200" dirty="0" smtClean="0"/>
            <a:t> </a:t>
          </a:r>
          <a:r>
            <a:rPr lang="en-US" sz="1200" dirty="0" err="1" smtClean="0"/>
            <a:t>similare</a:t>
          </a:r>
          <a:r>
            <a:rPr lang="en-US" sz="1200" dirty="0" smtClean="0"/>
            <a:t>;</a:t>
          </a:r>
        </a:p>
        <a:p>
          <a:pPr algn="l"/>
          <a:r>
            <a:rPr lang="en-US" sz="1200" dirty="0" smtClean="0"/>
            <a:t>- </a:t>
          </a:r>
          <a:r>
            <a:rPr lang="en-US" sz="1200" dirty="0" err="1" smtClean="0"/>
            <a:t>Dezvoltarea</a:t>
          </a:r>
          <a:r>
            <a:rPr lang="en-US" sz="1200" dirty="0" smtClean="0"/>
            <a:t> </a:t>
          </a:r>
          <a:r>
            <a:rPr lang="en-US" sz="1200" dirty="0" err="1" smtClean="0"/>
            <a:t>relațiilor</a:t>
          </a:r>
          <a:r>
            <a:rPr lang="en-US" sz="1200" dirty="0" smtClean="0"/>
            <a:t> de </a:t>
          </a:r>
          <a:r>
            <a:rPr lang="en-US" sz="1200" dirty="0" err="1" smtClean="0"/>
            <a:t>consultare</a:t>
          </a:r>
          <a:r>
            <a:rPr lang="en-US" sz="1200" dirty="0" smtClean="0"/>
            <a:t> </a:t>
          </a:r>
          <a:r>
            <a:rPr lang="en-US" sz="1200" dirty="0" err="1" smtClean="0"/>
            <a:t>și</a:t>
          </a:r>
          <a:r>
            <a:rPr lang="en-US" sz="1200" dirty="0" smtClean="0"/>
            <a:t> </a:t>
          </a:r>
          <a:r>
            <a:rPr lang="en-US" sz="1200" dirty="0" err="1" smtClean="0"/>
            <a:t>colaborare</a:t>
          </a:r>
          <a:r>
            <a:rPr lang="en-US" sz="1200" dirty="0" smtClean="0"/>
            <a:t> cu </a:t>
          </a:r>
          <a:r>
            <a:rPr lang="en-US" sz="1200" dirty="0" err="1" smtClean="0"/>
            <a:t>organizațiile</a:t>
          </a:r>
          <a:r>
            <a:rPr lang="en-US" sz="1200" dirty="0" smtClean="0"/>
            <a:t> din </a:t>
          </a:r>
          <a:r>
            <a:rPr lang="en-US" sz="1200" dirty="0" err="1" smtClean="0"/>
            <a:t>ramura</a:t>
          </a:r>
          <a:r>
            <a:rPr lang="en-US" sz="1200" dirty="0" smtClean="0"/>
            <a:t> </a:t>
          </a:r>
          <a:r>
            <a:rPr lang="en-US" sz="1200" dirty="0" err="1" smtClean="0"/>
            <a:t>construcțiilor</a:t>
          </a:r>
          <a:r>
            <a:rPr lang="en-US" sz="1200" dirty="0" smtClean="0"/>
            <a:t>;</a:t>
          </a:r>
        </a:p>
        <a:p>
          <a:pPr algn="l"/>
          <a:r>
            <a:rPr lang="en-US" sz="1200" dirty="0" smtClean="0"/>
            <a:t>- </a:t>
          </a:r>
          <a:r>
            <a:rPr lang="en-US" sz="1200" dirty="0" err="1" smtClean="0"/>
            <a:t>Atragerea</a:t>
          </a:r>
          <a:r>
            <a:rPr lang="en-US" sz="1200" dirty="0" smtClean="0"/>
            <a:t> de </a:t>
          </a:r>
          <a:r>
            <a:rPr lang="en-US" sz="1200" dirty="0" err="1" smtClean="0"/>
            <a:t>sponsori</a:t>
          </a:r>
          <a:r>
            <a:rPr lang="en-US" sz="1200" dirty="0" smtClean="0"/>
            <a:t>;</a:t>
          </a:r>
        </a:p>
        <a:p>
          <a:pPr algn="l"/>
          <a:r>
            <a:rPr lang="en-US" sz="1200" dirty="0" smtClean="0"/>
            <a:t>- </a:t>
          </a:r>
          <a:r>
            <a:rPr lang="en-US" sz="1200" dirty="0" err="1" smtClean="0"/>
            <a:t>Dezvoltarea</a:t>
          </a:r>
          <a:r>
            <a:rPr lang="en-US" sz="1200" dirty="0" smtClean="0"/>
            <a:t> </a:t>
          </a:r>
          <a:r>
            <a:rPr lang="en-US" sz="1200" dirty="0" err="1" smtClean="0"/>
            <a:t>și</a:t>
          </a:r>
          <a:r>
            <a:rPr lang="en-US" sz="1200" dirty="0" smtClean="0"/>
            <a:t> </a:t>
          </a:r>
          <a:r>
            <a:rPr lang="en-US" sz="1200" dirty="0" err="1" smtClean="0"/>
            <a:t>menținerea</a:t>
          </a:r>
          <a:r>
            <a:rPr lang="en-US" sz="1200" dirty="0" smtClean="0"/>
            <a:t> </a:t>
          </a:r>
          <a:r>
            <a:rPr lang="en-US" sz="1200" dirty="0" err="1" smtClean="0"/>
            <a:t>relațiilor</a:t>
          </a:r>
          <a:r>
            <a:rPr lang="en-US" sz="1200" dirty="0" smtClean="0"/>
            <a:t> cu </a:t>
          </a:r>
          <a:r>
            <a:rPr lang="en-US" sz="1200" dirty="0" err="1" smtClean="0"/>
            <a:t>organizațiile</a:t>
          </a:r>
          <a:r>
            <a:rPr lang="en-US" sz="1200" dirty="0" smtClean="0"/>
            <a:t> </a:t>
          </a:r>
          <a:r>
            <a:rPr lang="en-US" sz="1200" dirty="0" err="1" smtClean="0"/>
            <a:t>similare</a:t>
          </a:r>
          <a:r>
            <a:rPr lang="en-US" sz="1200" dirty="0" smtClean="0"/>
            <a:t> din </a:t>
          </a:r>
          <a:r>
            <a:rPr lang="en-US" sz="1200" dirty="0" err="1" smtClean="0"/>
            <a:t>străinătate</a:t>
          </a:r>
          <a:r>
            <a:rPr lang="en-US" sz="1200" dirty="0" smtClean="0"/>
            <a:t> (</a:t>
          </a:r>
          <a:r>
            <a:rPr lang="en-US" sz="1200" dirty="0" err="1" smtClean="0"/>
            <a:t>împreună</a:t>
          </a:r>
          <a:r>
            <a:rPr lang="en-US" sz="1200" dirty="0" smtClean="0"/>
            <a:t> cu </a:t>
          </a:r>
          <a:r>
            <a:rPr lang="en-US" sz="1200" dirty="0" err="1" smtClean="0"/>
            <a:t>Președintele</a:t>
          </a:r>
          <a:r>
            <a:rPr lang="en-US" sz="1200" dirty="0" smtClean="0"/>
            <a:t> </a:t>
          </a:r>
          <a:r>
            <a:rPr lang="en-US" sz="1200" dirty="0" err="1" smtClean="0"/>
            <a:t>Asociației</a:t>
          </a:r>
          <a:r>
            <a:rPr lang="en-US" sz="1200" dirty="0" smtClean="0"/>
            <a:t>);</a:t>
          </a:r>
        </a:p>
        <a:p>
          <a:pPr algn="l"/>
          <a:r>
            <a:rPr lang="en-US" sz="1200" dirty="0" smtClean="0"/>
            <a:t>- </a:t>
          </a:r>
          <a:r>
            <a:rPr lang="en-US" sz="1200" dirty="0" err="1" smtClean="0"/>
            <a:t>Reprezentarea</a:t>
          </a:r>
          <a:r>
            <a:rPr lang="en-US" sz="1200" dirty="0" smtClean="0"/>
            <a:t> </a:t>
          </a:r>
          <a:r>
            <a:rPr lang="en-US" sz="1200" dirty="0" err="1" smtClean="0"/>
            <a:t>Asociației</a:t>
          </a:r>
          <a:r>
            <a:rPr lang="en-US" sz="1200" dirty="0" smtClean="0"/>
            <a:t> la </a:t>
          </a:r>
          <a:r>
            <a:rPr lang="en-US" sz="1200" dirty="0" err="1" smtClean="0"/>
            <a:t>conferințe</a:t>
          </a:r>
          <a:r>
            <a:rPr lang="en-US" sz="1200" dirty="0" smtClean="0"/>
            <a:t> </a:t>
          </a:r>
          <a:r>
            <a:rPr lang="en-US" sz="1200" dirty="0" err="1" smtClean="0"/>
            <a:t>și</a:t>
          </a:r>
          <a:r>
            <a:rPr lang="en-US" sz="1200" dirty="0" smtClean="0"/>
            <a:t> </a:t>
          </a:r>
          <a:r>
            <a:rPr lang="en-US" sz="1200" dirty="0" err="1" smtClean="0"/>
            <a:t>seminarii</a:t>
          </a:r>
          <a:r>
            <a:rPr lang="en-US" sz="1200" dirty="0" smtClean="0"/>
            <a:t> </a:t>
          </a:r>
          <a:r>
            <a:rPr lang="en-US" sz="1200" dirty="0" err="1" smtClean="0"/>
            <a:t>tehnice</a:t>
          </a:r>
          <a:r>
            <a:rPr lang="en-US" sz="1200" dirty="0" smtClean="0"/>
            <a:t> din </a:t>
          </a:r>
          <a:r>
            <a:rPr lang="en-US" sz="1200" dirty="0" err="1" smtClean="0"/>
            <a:t>străinătate</a:t>
          </a:r>
          <a:r>
            <a:rPr lang="en-US" sz="1200" dirty="0" smtClean="0"/>
            <a:t>; </a:t>
          </a:r>
          <a:r>
            <a:rPr lang="en-US" sz="1200" dirty="0" err="1" smtClean="0"/>
            <a:t>informarea</a:t>
          </a:r>
          <a:r>
            <a:rPr lang="en-US" sz="1200" dirty="0" smtClean="0"/>
            <a:t> </a:t>
          </a:r>
          <a:r>
            <a:rPr lang="en-US" sz="1200" dirty="0" err="1" smtClean="0"/>
            <a:t>membrilor</a:t>
          </a:r>
          <a:r>
            <a:rPr lang="en-US" sz="1200" dirty="0" smtClean="0"/>
            <a:t> cu </a:t>
          </a:r>
          <a:r>
            <a:rPr lang="en-US" sz="1200" dirty="0" err="1" smtClean="0"/>
            <a:t>privire</a:t>
          </a:r>
          <a:r>
            <a:rPr lang="en-US" sz="1200" dirty="0" smtClean="0"/>
            <a:t> la </a:t>
          </a:r>
          <a:r>
            <a:rPr lang="en-US" sz="1200" dirty="0" err="1" smtClean="0"/>
            <a:t>participarea</a:t>
          </a:r>
          <a:r>
            <a:rPr lang="en-US" sz="1200" dirty="0" smtClean="0"/>
            <a:t> la </a:t>
          </a:r>
          <a:r>
            <a:rPr lang="en-US" sz="1200" dirty="0" err="1" smtClean="0"/>
            <a:t>aceste</a:t>
          </a:r>
          <a:r>
            <a:rPr lang="en-US" sz="1200" dirty="0" smtClean="0"/>
            <a:t> </a:t>
          </a:r>
          <a:r>
            <a:rPr lang="en-US" sz="1200" dirty="0" err="1" smtClean="0"/>
            <a:t>acțiuni</a:t>
          </a:r>
          <a:r>
            <a:rPr lang="en-US" sz="1200" dirty="0" smtClean="0"/>
            <a:t>.</a:t>
          </a:r>
        </a:p>
        <a:p>
          <a:pPr algn="l"/>
          <a:endParaRPr lang="en-US" sz="1200" dirty="0" smtClean="0"/>
        </a:p>
        <a:p>
          <a:pPr algn="l"/>
          <a:endParaRPr lang="en-US" sz="1200" dirty="0" smtClean="0"/>
        </a:p>
        <a:p>
          <a:pPr algn="l"/>
          <a:endParaRPr lang="en-US" sz="1200" dirty="0" smtClean="0"/>
        </a:p>
        <a:p>
          <a:pPr algn="l"/>
          <a:endParaRPr lang="en-US" sz="1200" dirty="0"/>
        </a:p>
      </dgm:t>
    </dgm:pt>
    <dgm:pt modelId="{16BBDC61-70F8-4746-BE0D-EDBF84177E04}" type="parTrans" cxnId="{E7A3BC59-8772-E043-A544-0CCB026925CD}">
      <dgm:prSet/>
      <dgm:spPr/>
      <dgm:t>
        <a:bodyPr/>
        <a:lstStyle/>
        <a:p>
          <a:endParaRPr lang="en-US"/>
        </a:p>
      </dgm:t>
    </dgm:pt>
    <dgm:pt modelId="{DAED4F31-32C9-CC4F-A0C2-DC9B7290E0F9}" type="sibTrans" cxnId="{E7A3BC59-8772-E043-A544-0CCB026925CD}">
      <dgm:prSet/>
      <dgm:spPr/>
      <dgm:t>
        <a:bodyPr/>
        <a:lstStyle/>
        <a:p>
          <a:endParaRPr lang="en-US"/>
        </a:p>
      </dgm:t>
    </dgm:pt>
    <dgm:pt modelId="{0274224D-F04B-3244-818B-E279A551081B}" type="pres">
      <dgm:prSet presAssocID="{52D0AEAB-9346-D947-945A-42983C46AA1D}" presName="hierChild1" presStyleCnt="0">
        <dgm:presLayoutVars>
          <dgm:orgChart val="1"/>
          <dgm:chPref val="1"/>
          <dgm:dir/>
          <dgm:animOne val="branch"/>
          <dgm:animLvl val="lvl"/>
          <dgm:resizeHandles/>
        </dgm:presLayoutVars>
      </dgm:prSet>
      <dgm:spPr/>
      <dgm:t>
        <a:bodyPr/>
        <a:lstStyle/>
        <a:p>
          <a:endParaRPr lang="en-US"/>
        </a:p>
      </dgm:t>
    </dgm:pt>
    <dgm:pt modelId="{B52971A6-09B6-E843-9343-C6F343FDFDBB}" type="pres">
      <dgm:prSet presAssocID="{002B5FD7-76DC-E64A-8E28-2137E5A23D56}" presName="hierRoot1" presStyleCnt="0">
        <dgm:presLayoutVars>
          <dgm:hierBranch val="init"/>
        </dgm:presLayoutVars>
      </dgm:prSet>
      <dgm:spPr/>
    </dgm:pt>
    <dgm:pt modelId="{C4F8F858-9613-6F40-A05E-2EB390C05FEE}" type="pres">
      <dgm:prSet presAssocID="{002B5FD7-76DC-E64A-8E28-2137E5A23D56}" presName="rootComposite1" presStyleCnt="0"/>
      <dgm:spPr/>
    </dgm:pt>
    <dgm:pt modelId="{76911133-1470-B149-9C4B-6ACBBE803C16}" type="pres">
      <dgm:prSet presAssocID="{002B5FD7-76DC-E64A-8E28-2137E5A23D56}" presName="rootText1" presStyleLbl="node0" presStyleIdx="0" presStyleCnt="1" custScaleX="303008" custScaleY="42855" custLinFactNeighborX="-2059" custLinFactNeighborY="-2134">
        <dgm:presLayoutVars>
          <dgm:chPref val="3"/>
        </dgm:presLayoutVars>
      </dgm:prSet>
      <dgm:spPr/>
      <dgm:t>
        <a:bodyPr/>
        <a:lstStyle/>
        <a:p>
          <a:endParaRPr lang="en-US"/>
        </a:p>
      </dgm:t>
    </dgm:pt>
    <dgm:pt modelId="{8E955A1D-02D1-5843-BECC-CB63CFD0FFDB}" type="pres">
      <dgm:prSet presAssocID="{002B5FD7-76DC-E64A-8E28-2137E5A23D56}" presName="rootConnector1" presStyleLbl="node1" presStyleIdx="0" presStyleCnt="0"/>
      <dgm:spPr/>
      <dgm:t>
        <a:bodyPr/>
        <a:lstStyle/>
        <a:p>
          <a:endParaRPr lang="en-US"/>
        </a:p>
      </dgm:t>
    </dgm:pt>
    <dgm:pt modelId="{5D9C8012-E325-F84A-A0BF-4E13D862E716}" type="pres">
      <dgm:prSet presAssocID="{002B5FD7-76DC-E64A-8E28-2137E5A23D56}" presName="hierChild2" presStyleCnt="0"/>
      <dgm:spPr/>
    </dgm:pt>
    <dgm:pt modelId="{3BB23B3E-1546-C04A-A41C-A5A831667386}" type="pres">
      <dgm:prSet presAssocID="{002B5FD7-76DC-E64A-8E28-2137E5A23D56}" presName="hierChild3" presStyleCnt="0"/>
      <dgm:spPr/>
    </dgm:pt>
    <dgm:pt modelId="{51E0E8BB-50AF-A147-A551-AFD2B5EF4AFD}" type="pres">
      <dgm:prSet presAssocID="{16BBDC61-70F8-4746-BE0D-EDBF84177E04}" presName="Name111" presStyleLbl="parChTrans1D2" presStyleIdx="0" presStyleCnt="1"/>
      <dgm:spPr/>
      <dgm:t>
        <a:bodyPr/>
        <a:lstStyle/>
        <a:p>
          <a:endParaRPr lang="en-US"/>
        </a:p>
      </dgm:t>
    </dgm:pt>
    <dgm:pt modelId="{1CCE3F33-F8DE-DD4B-93F8-926BBD2E2380}" type="pres">
      <dgm:prSet presAssocID="{AC7D8D0A-7EFD-2347-979E-8C0EF27C3F2B}" presName="hierRoot3" presStyleCnt="0">
        <dgm:presLayoutVars>
          <dgm:hierBranch val="init"/>
        </dgm:presLayoutVars>
      </dgm:prSet>
      <dgm:spPr/>
    </dgm:pt>
    <dgm:pt modelId="{9CB7FB7C-1D70-C04D-8E00-097CF07D7232}" type="pres">
      <dgm:prSet presAssocID="{AC7D8D0A-7EFD-2347-979E-8C0EF27C3F2B}" presName="rootComposite3" presStyleCnt="0"/>
      <dgm:spPr/>
    </dgm:pt>
    <dgm:pt modelId="{7163E9CB-8578-444E-9DDC-753726972967}" type="pres">
      <dgm:prSet presAssocID="{AC7D8D0A-7EFD-2347-979E-8C0EF27C3F2B}" presName="rootText3" presStyleLbl="asst1" presStyleIdx="0" presStyleCnt="1" custScaleX="238108" custScaleY="379036">
        <dgm:presLayoutVars>
          <dgm:chPref val="3"/>
        </dgm:presLayoutVars>
      </dgm:prSet>
      <dgm:spPr/>
      <dgm:t>
        <a:bodyPr/>
        <a:lstStyle/>
        <a:p>
          <a:endParaRPr lang="en-US"/>
        </a:p>
      </dgm:t>
    </dgm:pt>
    <dgm:pt modelId="{DB1BBA10-19E9-024A-A241-560BA49C8793}" type="pres">
      <dgm:prSet presAssocID="{AC7D8D0A-7EFD-2347-979E-8C0EF27C3F2B}" presName="rootConnector3" presStyleLbl="asst1" presStyleIdx="0" presStyleCnt="1"/>
      <dgm:spPr/>
      <dgm:t>
        <a:bodyPr/>
        <a:lstStyle/>
        <a:p>
          <a:endParaRPr lang="en-US"/>
        </a:p>
      </dgm:t>
    </dgm:pt>
    <dgm:pt modelId="{9A0B93BA-FB6B-EC47-982F-64C76978789D}" type="pres">
      <dgm:prSet presAssocID="{AC7D8D0A-7EFD-2347-979E-8C0EF27C3F2B}" presName="hierChild6" presStyleCnt="0"/>
      <dgm:spPr/>
    </dgm:pt>
    <dgm:pt modelId="{FA9441E2-8134-B24D-B83F-FF4525214733}" type="pres">
      <dgm:prSet presAssocID="{AC7D8D0A-7EFD-2347-979E-8C0EF27C3F2B}" presName="hierChild7" presStyleCnt="0"/>
      <dgm:spPr/>
    </dgm:pt>
  </dgm:ptLst>
  <dgm:cxnLst>
    <dgm:cxn modelId="{2B76DAB6-53BA-47D4-AD84-3A4F18221E1E}" type="presOf" srcId="{AC7D8D0A-7EFD-2347-979E-8C0EF27C3F2B}" destId="{7163E9CB-8578-444E-9DDC-753726972967}" srcOrd="0" destOrd="0" presId="urn:microsoft.com/office/officeart/2005/8/layout/orgChart1"/>
    <dgm:cxn modelId="{56AB4F91-8F44-4FBA-A103-500AE8F264D8}" type="presOf" srcId="{16BBDC61-70F8-4746-BE0D-EDBF84177E04}" destId="{51E0E8BB-50AF-A147-A551-AFD2B5EF4AFD}" srcOrd="0" destOrd="0" presId="urn:microsoft.com/office/officeart/2005/8/layout/orgChart1"/>
    <dgm:cxn modelId="{08313443-A899-459F-9BCF-845E67B06FF5}" type="presOf" srcId="{52D0AEAB-9346-D947-945A-42983C46AA1D}" destId="{0274224D-F04B-3244-818B-E279A551081B}" srcOrd="0" destOrd="0" presId="urn:microsoft.com/office/officeart/2005/8/layout/orgChart1"/>
    <dgm:cxn modelId="{6A762636-3832-4B1A-9214-0410F3641F5E}" type="presOf" srcId="{002B5FD7-76DC-E64A-8E28-2137E5A23D56}" destId="{76911133-1470-B149-9C4B-6ACBBE803C16}" srcOrd="0" destOrd="0" presId="urn:microsoft.com/office/officeart/2005/8/layout/orgChart1"/>
    <dgm:cxn modelId="{F4CCF7DF-8979-48D1-AF1F-193E77217053}" type="presOf" srcId="{AC7D8D0A-7EFD-2347-979E-8C0EF27C3F2B}" destId="{DB1BBA10-19E9-024A-A241-560BA49C8793}" srcOrd="1" destOrd="0" presId="urn:microsoft.com/office/officeart/2005/8/layout/orgChart1"/>
    <dgm:cxn modelId="{E7A3BC59-8772-E043-A544-0CCB026925CD}" srcId="{002B5FD7-76DC-E64A-8E28-2137E5A23D56}" destId="{AC7D8D0A-7EFD-2347-979E-8C0EF27C3F2B}" srcOrd="0" destOrd="0" parTransId="{16BBDC61-70F8-4746-BE0D-EDBF84177E04}" sibTransId="{DAED4F31-32C9-CC4F-A0C2-DC9B7290E0F9}"/>
    <dgm:cxn modelId="{29F52CFE-5A87-4F86-A047-797591BE7C00}" type="presOf" srcId="{002B5FD7-76DC-E64A-8E28-2137E5A23D56}" destId="{8E955A1D-02D1-5843-BECC-CB63CFD0FFDB}" srcOrd="1" destOrd="0" presId="urn:microsoft.com/office/officeart/2005/8/layout/orgChart1"/>
    <dgm:cxn modelId="{EE2AC152-B79A-2842-B06D-E0A29D178D1A}" srcId="{52D0AEAB-9346-D947-945A-42983C46AA1D}" destId="{002B5FD7-76DC-E64A-8E28-2137E5A23D56}" srcOrd="0" destOrd="0" parTransId="{520FECF4-C7F6-5542-AF2D-9BD1E501B174}" sibTransId="{0190C08A-F156-5847-9A90-8CA3C758D631}"/>
    <dgm:cxn modelId="{DDEF18C6-47AB-4A37-92B8-AC287304B1FA}" type="presParOf" srcId="{0274224D-F04B-3244-818B-E279A551081B}" destId="{B52971A6-09B6-E843-9343-C6F343FDFDBB}" srcOrd="0" destOrd="0" presId="urn:microsoft.com/office/officeart/2005/8/layout/orgChart1"/>
    <dgm:cxn modelId="{80A3E30D-73BB-42BA-BBD4-5E9E394C655A}" type="presParOf" srcId="{B52971A6-09B6-E843-9343-C6F343FDFDBB}" destId="{C4F8F858-9613-6F40-A05E-2EB390C05FEE}" srcOrd="0" destOrd="0" presId="urn:microsoft.com/office/officeart/2005/8/layout/orgChart1"/>
    <dgm:cxn modelId="{A7BFA1FC-050C-474A-B2FA-2DC00F2F8280}" type="presParOf" srcId="{C4F8F858-9613-6F40-A05E-2EB390C05FEE}" destId="{76911133-1470-B149-9C4B-6ACBBE803C16}" srcOrd="0" destOrd="0" presId="urn:microsoft.com/office/officeart/2005/8/layout/orgChart1"/>
    <dgm:cxn modelId="{C5C496F6-D070-4545-AABD-7ACF852CBDD2}" type="presParOf" srcId="{C4F8F858-9613-6F40-A05E-2EB390C05FEE}" destId="{8E955A1D-02D1-5843-BECC-CB63CFD0FFDB}" srcOrd="1" destOrd="0" presId="urn:microsoft.com/office/officeart/2005/8/layout/orgChart1"/>
    <dgm:cxn modelId="{FDE6184E-8F4B-4BBB-A3CE-DE7E02F11055}" type="presParOf" srcId="{B52971A6-09B6-E843-9343-C6F343FDFDBB}" destId="{5D9C8012-E325-F84A-A0BF-4E13D862E716}" srcOrd="1" destOrd="0" presId="urn:microsoft.com/office/officeart/2005/8/layout/orgChart1"/>
    <dgm:cxn modelId="{8671A415-1D70-4839-A9DA-C2A5A01751DD}" type="presParOf" srcId="{B52971A6-09B6-E843-9343-C6F343FDFDBB}" destId="{3BB23B3E-1546-C04A-A41C-A5A831667386}" srcOrd="2" destOrd="0" presId="urn:microsoft.com/office/officeart/2005/8/layout/orgChart1"/>
    <dgm:cxn modelId="{11B01DF5-B57D-42F3-A6C5-381FF72F10AD}" type="presParOf" srcId="{3BB23B3E-1546-C04A-A41C-A5A831667386}" destId="{51E0E8BB-50AF-A147-A551-AFD2B5EF4AFD}" srcOrd="0" destOrd="0" presId="urn:microsoft.com/office/officeart/2005/8/layout/orgChart1"/>
    <dgm:cxn modelId="{FD098CB1-9AAE-43F1-98CB-EBF021EE3708}" type="presParOf" srcId="{3BB23B3E-1546-C04A-A41C-A5A831667386}" destId="{1CCE3F33-F8DE-DD4B-93F8-926BBD2E2380}" srcOrd="1" destOrd="0" presId="urn:microsoft.com/office/officeart/2005/8/layout/orgChart1"/>
    <dgm:cxn modelId="{FAD4D78D-0296-4500-BCC3-C935C84BF1DB}" type="presParOf" srcId="{1CCE3F33-F8DE-DD4B-93F8-926BBD2E2380}" destId="{9CB7FB7C-1D70-C04D-8E00-097CF07D7232}" srcOrd="0" destOrd="0" presId="urn:microsoft.com/office/officeart/2005/8/layout/orgChart1"/>
    <dgm:cxn modelId="{60D4B46F-38BF-4F27-AD05-8F27EBA62610}" type="presParOf" srcId="{9CB7FB7C-1D70-C04D-8E00-097CF07D7232}" destId="{7163E9CB-8578-444E-9DDC-753726972967}" srcOrd="0" destOrd="0" presId="urn:microsoft.com/office/officeart/2005/8/layout/orgChart1"/>
    <dgm:cxn modelId="{192B6DEB-890D-4D75-9CFB-C67C87CA47D4}" type="presParOf" srcId="{9CB7FB7C-1D70-C04D-8E00-097CF07D7232}" destId="{DB1BBA10-19E9-024A-A241-560BA49C8793}" srcOrd="1" destOrd="0" presId="urn:microsoft.com/office/officeart/2005/8/layout/orgChart1"/>
    <dgm:cxn modelId="{066ED9AA-0722-4817-8878-F67FCFA31EC1}" type="presParOf" srcId="{1CCE3F33-F8DE-DD4B-93F8-926BBD2E2380}" destId="{9A0B93BA-FB6B-EC47-982F-64C76978789D}" srcOrd="1" destOrd="0" presId="urn:microsoft.com/office/officeart/2005/8/layout/orgChart1"/>
    <dgm:cxn modelId="{D28F7AFC-E0E2-404C-8F21-F2DD9785D599}" type="presParOf" srcId="{1CCE3F33-F8DE-DD4B-93F8-926BBD2E2380}" destId="{FA9441E2-8134-B24D-B83F-FF4525214733}"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2D0AEAB-9346-D947-945A-42983C46AA1D}" type="doc">
      <dgm:prSet loTypeId="urn:microsoft.com/office/officeart/2005/8/layout/orgChart1" loCatId="" qsTypeId="urn:microsoft.com/office/officeart/2005/8/quickstyle/simple4" qsCatId="simple" csTypeId="urn:microsoft.com/office/officeart/2005/8/colors/accent1_2" csCatId="accent1" phldr="1"/>
      <dgm:spPr/>
      <dgm:t>
        <a:bodyPr/>
        <a:lstStyle/>
        <a:p>
          <a:endParaRPr lang="en-US"/>
        </a:p>
      </dgm:t>
    </dgm:pt>
    <dgm:pt modelId="{002B5FD7-76DC-E64A-8E28-2137E5A23D56}">
      <dgm:prSet phldrT="[Text]" custT="1"/>
      <dgm:spPr/>
      <dgm:t>
        <a:bodyPr/>
        <a:lstStyle/>
        <a:p>
          <a:r>
            <a:rPr lang="en-US" sz="2000" dirty="0" err="1" smtClean="0"/>
            <a:t>Directorul</a:t>
          </a:r>
          <a:r>
            <a:rPr lang="en-US" sz="2000" dirty="0" smtClean="0"/>
            <a:t> </a:t>
          </a:r>
          <a:r>
            <a:rPr lang="en-US" sz="2000" dirty="0" err="1" smtClean="0"/>
            <a:t>Executiv</a:t>
          </a:r>
          <a:r>
            <a:rPr lang="en-US" sz="2000" dirty="0" smtClean="0"/>
            <a:t> </a:t>
          </a:r>
          <a:r>
            <a:rPr lang="en-US" sz="2000" dirty="0" err="1" smtClean="0"/>
            <a:t>Tehnic</a:t>
          </a:r>
          <a:endParaRPr lang="en-US" sz="2000" dirty="0" smtClean="0"/>
        </a:p>
      </dgm:t>
    </dgm:pt>
    <dgm:pt modelId="{520FECF4-C7F6-5542-AF2D-9BD1E501B174}" type="parTrans" cxnId="{EE2AC152-B79A-2842-B06D-E0A29D178D1A}">
      <dgm:prSet/>
      <dgm:spPr/>
      <dgm:t>
        <a:bodyPr/>
        <a:lstStyle/>
        <a:p>
          <a:endParaRPr lang="en-US"/>
        </a:p>
      </dgm:t>
    </dgm:pt>
    <dgm:pt modelId="{0190C08A-F156-5847-9A90-8CA3C758D631}" type="sibTrans" cxnId="{EE2AC152-B79A-2842-B06D-E0A29D178D1A}">
      <dgm:prSet/>
      <dgm:spPr/>
      <dgm:t>
        <a:bodyPr/>
        <a:lstStyle/>
        <a:p>
          <a:endParaRPr lang="en-US"/>
        </a:p>
      </dgm:t>
    </dgm:pt>
    <dgm:pt modelId="{E06BBFCD-13FE-D945-AAB0-CDE4B3689AD9}">
      <dgm:prSet phldrT="[Text]" custT="1"/>
      <dgm:spPr/>
      <dgm:t>
        <a:bodyPr/>
        <a:lstStyle/>
        <a:p>
          <a:r>
            <a:rPr lang="en-US" sz="1600" dirty="0" err="1" smtClean="0"/>
            <a:t>Comisiile</a:t>
          </a:r>
          <a:r>
            <a:rPr lang="en-US" sz="1600" dirty="0" smtClean="0"/>
            <a:t> </a:t>
          </a:r>
          <a:r>
            <a:rPr lang="en-US" sz="1600" dirty="0" err="1" smtClean="0"/>
            <a:t>Tehnice</a:t>
          </a:r>
          <a:r>
            <a:rPr lang="en-US" sz="1600" dirty="0" smtClean="0"/>
            <a:t> ale </a:t>
          </a:r>
          <a:r>
            <a:rPr lang="en-US" sz="1600" dirty="0" err="1" smtClean="0"/>
            <a:t>Asociației</a:t>
          </a:r>
          <a:endParaRPr lang="en-US" sz="1600" dirty="0" smtClean="0"/>
        </a:p>
      </dgm:t>
    </dgm:pt>
    <dgm:pt modelId="{9B4F6FD9-9997-0647-9EB8-636926D37803}" type="parTrans" cxnId="{4135EE94-059E-1C44-B47E-23B25BFBE945}">
      <dgm:prSet/>
      <dgm:spPr/>
      <dgm:t>
        <a:bodyPr/>
        <a:lstStyle/>
        <a:p>
          <a:endParaRPr lang="en-US"/>
        </a:p>
      </dgm:t>
    </dgm:pt>
    <dgm:pt modelId="{05892281-5C60-7945-AAD1-31CABE1E5BA0}" type="sibTrans" cxnId="{4135EE94-059E-1C44-B47E-23B25BFBE945}">
      <dgm:prSet/>
      <dgm:spPr/>
      <dgm:t>
        <a:bodyPr/>
        <a:lstStyle/>
        <a:p>
          <a:endParaRPr lang="en-US"/>
        </a:p>
      </dgm:t>
    </dgm:pt>
    <dgm:pt modelId="{AC7D8D0A-7EFD-2347-979E-8C0EF27C3F2B}" type="asst">
      <dgm:prSet phldrT="[Text]" custT="1"/>
      <dgm:spPr/>
      <dgm:t>
        <a:bodyPr/>
        <a:lstStyle/>
        <a:p>
          <a:pPr algn="l"/>
          <a:endParaRPr lang="en-US" sz="1600" dirty="0" smtClean="0"/>
        </a:p>
        <a:p>
          <a:pPr algn="l"/>
          <a:endParaRPr lang="en-US" sz="1600" dirty="0" smtClean="0"/>
        </a:p>
        <a:p>
          <a:pPr algn="l"/>
          <a:endParaRPr lang="en-US" sz="1600" dirty="0" smtClean="0"/>
        </a:p>
        <a:p>
          <a:pPr algn="l"/>
          <a:r>
            <a:rPr lang="en-US" sz="1600" dirty="0" err="1" smtClean="0"/>
            <a:t>Atribuții</a:t>
          </a:r>
          <a:r>
            <a:rPr lang="en-US" sz="1600" dirty="0" smtClean="0"/>
            <a:t>:</a:t>
          </a:r>
        </a:p>
        <a:p>
          <a:pPr algn="l"/>
          <a:r>
            <a:rPr lang="en-US" sz="1200" dirty="0" smtClean="0"/>
            <a:t>- </a:t>
          </a:r>
          <a:r>
            <a:rPr lang="en-US" sz="1200" dirty="0" err="1" smtClean="0"/>
            <a:t>Organizarea</a:t>
          </a:r>
          <a:r>
            <a:rPr lang="en-US" sz="1200" dirty="0" smtClean="0"/>
            <a:t> – </a:t>
          </a:r>
          <a:r>
            <a:rPr lang="en-US" sz="1200" dirty="0" err="1" smtClean="0"/>
            <a:t>împreună</a:t>
          </a:r>
          <a:r>
            <a:rPr lang="en-US" sz="1200" dirty="0" smtClean="0"/>
            <a:t> cu </a:t>
          </a:r>
          <a:r>
            <a:rPr lang="en-US" sz="1200" dirty="0" err="1" smtClean="0"/>
            <a:t>Universitățile</a:t>
          </a:r>
          <a:r>
            <a:rPr lang="en-US" sz="1200" dirty="0" smtClean="0"/>
            <a:t> </a:t>
          </a:r>
          <a:r>
            <a:rPr lang="en-US" sz="1200" dirty="0" err="1" smtClean="0"/>
            <a:t>și</a:t>
          </a:r>
          <a:r>
            <a:rPr lang="en-US" sz="1200" dirty="0" smtClean="0"/>
            <a:t> </a:t>
          </a:r>
          <a:r>
            <a:rPr lang="en-US" sz="1200" dirty="0" err="1" smtClean="0"/>
            <a:t>Facultățile</a:t>
          </a:r>
          <a:r>
            <a:rPr lang="en-US" sz="1200" dirty="0" smtClean="0"/>
            <a:t> de </a:t>
          </a:r>
          <a:r>
            <a:rPr lang="en-US" sz="1200" dirty="0" err="1" smtClean="0"/>
            <a:t>profil</a:t>
          </a:r>
          <a:r>
            <a:rPr lang="en-US" sz="1200" dirty="0" smtClean="0"/>
            <a:t> – de </a:t>
          </a:r>
          <a:r>
            <a:rPr lang="en-US" sz="1200" dirty="0" err="1" smtClean="0"/>
            <a:t>cursuri</a:t>
          </a:r>
          <a:r>
            <a:rPr lang="en-US" sz="1200" dirty="0" smtClean="0"/>
            <a:t> </a:t>
          </a:r>
          <a:r>
            <a:rPr lang="en-US" sz="1200" dirty="0" err="1" smtClean="0"/>
            <a:t>pregătire</a:t>
          </a:r>
          <a:r>
            <a:rPr lang="en-US" sz="1200" dirty="0" smtClean="0"/>
            <a:t> </a:t>
          </a:r>
          <a:r>
            <a:rPr lang="en-US" sz="1200" dirty="0" err="1" smtClean="0"/>
            <a:t>profesională</a:t>
          </a:r>
          <a:r>
            <a:rPr lang="en-US" sz="1200" dirty="0" smtClean="0"/>
            <a:t>, de </a:t>
          </a:r>
          <a:r>
            <a:rPr lang="en-US" sz="1200" dirty="0" err="1" smtClean="0"/>
            <a:t>cursuri</a:t>
          </a:r>
          <a:r>
            <a:rPr lang="en-US" sz="1200" dirty="0" smtClean="0"/>
            <a:t> de </a:t>
          </a:r>
          <a:r>
            <a:rPr lang="en-US" sz="1200" dirty="0" err="1" smtClean="0"/>
            <a:t>perfecționare</a:t>
          </a:r>
          <a:r>
            <a:rPr lang="en-US" sz="1200" dirty="0" smtClean="0"/>
            <a:t>;</a:t>
          </a:r>
        </a:p>
        <a:p>
          <a:pPr algn="l"/>
          <a:r>
            <a:rPr lang="en-US" sz="1200" dirty="0" smtClean="0"/>
            <a:t>- </a:t>
          </a:r>
          <a:r>
            <a:rPr lang="en-US" sz="1200" dirty="0" err="1" smtClean="0"/>
            <a:t>Coordonarea</a:t>
          </a:r>
          <a:r>
            <a:rPr lang="en-US" sz="1200" dirty="0" smtClean="0"/>
            <a:t>/</a:t>
          </a:r>
          <a:r>
            <a:rPr lang="en-US" sz="1200" dirty="0" err="1" smtClean="0"/>
            <a:t>supervizarea</a:t>
          </a:r>
          <a:r>
            <a:rPr lang="en-US" sz="1200" dirty="0" smtClean="0"/>
            <a:t> </a:t>
          </a:r>
          <a:r>
            <a:rPr lang="en-US" sz="1200" dirty="0" err="1" smtClean="0"/>
            <a:t>acțiunilor</a:t>
          </a:r>
          <a:r>
            <a:rPr lang="en-US" sz="1200" dirty="0" smtClean="0"/>
            <a:t> de </a:t>
          </a:r>
          <a:r>
            <a:rPr lang="en-US" sz="1200" dirty="0" err="1" smtClean="0"/>
            <a:t>organizare</a:t>
          </a:r>
          <a:r>
            <a:rPr lang="en-US" sz="1200" dirty="0" smtClean="0"/>
            <a:t> de </a:t>
          </a:r>
          <a:r>
            <a:rPr lang="en-US" sz="1200" dirty="0" err="1" smtClean="0"/>
            <a:t>mese</a:t>
          </a:r>
          <a:r>
            <a:rPr lang="en-US" sz="1200" dirty="0" smtClean="0"/>
            <a:t> </a:t>
          </a:r>
          <a:r>
            <a:rPr lang="en-US" sz="1200" dirty="0" err="1" smtClean="0"/>
            <a:t>rotunde</a:t>
          </a:r>
          <a:r>
            <a:rPr lang="en-US" sz="1200" dirty="0" smtClean="0"/>
            <a:t>, </a:t>
          </a:r>
          <a:r>
            <a:rPr lang="en-US" sz="1200" dirty="0" err="1" smtClean="0"/>
            <a:t>seminarii</a:t>
          </a:r>
          <a:r>
            <a:rPr lang="en-US" sz="1200" dirty="0" smtClean="0"/>
            <a:t>, </a:t>
          </a:r>
          <a:r>
            <a:rPr lang="en-US" sz="1200" dirty="0" err="1" smtClean="0"/>
            <a:t>simpozioane</a:t>
          </a:r>
          <a:r>
            <a:rPr lang="en-US" sz="1200" dirty="0" smtClean="0"/>
            <a:t>;</a:t>
          </a:r>
        </a:p>
        <a:p>
          <a:pPr algn="l"/>
          <a:r>
            <a:rPr lang="en-US" sz="1200" dirty="0" smtClean="0"/>
            <a:t>- </a:t>
          </a:r>
          <a:r>
            <a:rPr lang="en-US" sz="1200" dirty="0" err="1" smtClean="0"/>
            <a:t>Asigurarea</a:t>
          </a:r>
          <a:r>
            <a:rPr lang="en-US" sz="1200" dirty="0" smtClean="0"/>
            <a:t> – cu </a:t>
          </a:r>
          <a:r>
            <a:rPr lang="en-US" sz="1200" dirty="0" err="1" smtClean="0"/>
            <a:t>ajutorul</a:t>
          </a:r>
          <a:r>
            <a:rPr lang="en-US" sz="1200" dirty="0" smtClean="0"/>
            <a:t> </a:t>
          </a:r>
          <a:r>
            <a:rPr lang="en-US" sz="1200" dirty="0" err="1" smtClean="0"/>
            <a:t>comisiilor</a:t>
          </a:r>
          <a:r>
            <a:rPr lang="en-US" sz="1200" dirty="0" smtClean="0"/>
            <a:t> </a:t>
          </a:r>
          <a:r>
            <a:rPr lang="en-US" sz="1200" dirty="0" err="1" smtClean="0"/>
            <a:t>tehnice</a:t>
          </a:r>
          <a:r>
            <a:rPr lang="en-US" sz="1200" dirty="0" smtClean="0"/>
            <a:t> – a </a:t>
          </a:r>
          <a:r>
            <a:rPr lang="en-US" sz="1200" dirty="0" err="1" smtClean="0"/>
            <a:t>spijinului</a:t>
          </a:r>
          <a:r>
            <a:rPr lang="en-US" sz="1200" dirty="0" smtClean="0"/>
            <a:t> </a:t>
          </a:r>
          <a:r>
            <a:rPr lang="en-US" sz="1200" dirty="0" err="1" smtClean="0"/>
            <a:t>și</a:t>
          </a:r>
          <a:r>
            <a:rPr lang="en-US" sz="1200" dirty="0" smtClean="0"/>
            <a:t> </a:t>
          </a:r>
          <a:r>
            <a:rPr lang="en-US" sz="1200" dirty="0" err="1" smtClean="0"/>
            <a:t>asistenței</a:t>
          </a:r>
          <a:r>
            <a:rPr lang="en-US" sz="1200" dirty="0" smtClean="0"/>
            <a:t> </a:t>
          </a:r>
          <a:r>
            <a:rPr lang="en-US" sz="1200" dirty="0" err="1" smtClean="0"/>
            <a:t>membrilor</a:t>
          </a:r>
          <a:r>
            <a:rPr lang="en-US" sz="1200" dirty="0" smtClean="0"/>
            <a:t> </a:t>
          </a:r>
          <a:r>
            <a:rPr lang="en-US" sz="1200" dirty="0" err="1" smtClean="0"/>
            <a:t>Asociației</a:t>
          </a:r>
          <a:r>
            <a:rPr lang="en-US" sz="1200" dirty="0" smtClean="0"/>
            <a:t> </a:t>
          </a:r>
          <a:r>
            <a:rPr lang="en-US" sz="1200" dirty="0" err="1" smtClean="0"/>
            <a:t>în</a:t>
          </a:r>
          <a:r>
            <a:rPr lang="en-US" sz="1200" dirty="0" smtClean="0"/>
            <a:t> </a:t>
          </a:r>
          <a:r>
            <a:rPr lang="en-US" sz="1200" dirty="0" err="1" smtClean="0"/>
            <a:t>probleme</a:t>
          </a:r>
          <a:r>
            <a:rPr lang="en-US" sz="1200" dirty="0" smtClean="0"/>
            <a:t> de </a:t>
          </a:r>
          <a:r>
            <a:rPr lang="en-US" sz="1200" dirty="0" err="1" smtClean="0"/>
            <a:t>interes</a:t>
          </a:r>
          <a:r>
            <a:rPr lang="en-US" sz="1200" dirty="0" smtClean="0"/>
            <a:t> </a:t>
          </a:r>
          <a:r>
            <a:rPr lang="en-US" sz="1200" dirty="0" err="1" smtClean="0"/>
            <a:t>tehnic</a:t>
          </a:r>
          <a:r>
            <a:rPr lang="en-US" sz="1200" dirty="0" smtClean="0"/>
            <a:t>, de </a:t>
          </a:r>
          <a:r>
            <a:rPr lang="en-US" sz="1200" dirty="0" err="1" smtClean="0"/>
            <a:t>apărare</a:t>
          </a:r>
          <a:r>
            <a:rPr lang="en-US" sz="1200" dirty="0" smtClean="0"/>
            <a:t> a </a:t>
          </a:r>
          <a:r>
            <a:rPr lang="en-US" sz="1200" dirty="0" err="1" smtClean="0"/>
            <a:t>acestora</a:t>
          </a:r>
          <a:r>
            <a:rPr lang="en-US" sz="1200" dirty="0" smtClean="0"/>
            <a:t> </a:t>
          </a:r>
          <a:r>
            <a:rPr lang="en-US" sz="1200" dirty="0" err="1" smtClean="0"/>
            <a:t>în</a:t>
          </a:r>
          <a:r>
            <a:rPr lang="en-US" sz="1200" dirty="0" smtClean="0"/>
            <a:t> </a:t>
          </a:r>
          <a:r>
            <a:rPr lang="en-US" sz="1200" dirty="0" err="1" smtClean="0"/>
            <a:t>disputele</a:t>
          </a:r>
          <a:r>
            <a:rPr lang="en-US" sz="1200" dirty="0" smtClean="0"/>
            <a:t> </a:t>
          </a:r>
          <a:r>
            <a:rPr lang="en-US" sz="1200" dirty="0" err="1" smtClean="0"/>
            <a:t>ce</a:t>
          </a:r>
          <a:r>
            <a:rPr lang="en-US" sz="1200" dirty="0" smtClean="0"/>
            <a:t> </a:t>
          </a:r>
          <a:r>
            <a:rPr lang="en-US" sz="1200" dirty="0" err="1" smtClean="0"/>
            <a:t>țin</a:t>
          </a:r>
          <a:r>
            <a:rPr lang="en-US" sz="1200" dirty="0" smtClean="0"/>
            <a:t> de </a:t>
          </a:r>
          <a:r>
            <a:rPr lang="en-US" sz="1200" dirty="0" err="1" smtClean="0"/>
            <a:t>domeniul</a:t>
          </a:r>
          <a:r>
            <a:rPr lang="en-US" sz="1200" dirty="0" smtClean="0"/>
            <a:t> </a:t>
          </a:r>
          <a:r>
            <a:rPr lang="en-US" sz="1200" dirty="0" err="1" smtClean="0"/>
            <a:t>tehnic</a:t>
          </a:r>
          <a:r>
            <a:rPr lang="en-US" sz="1200" dirty="0" smtClean="0"/>
            <a:t> </a:t>
          </a:r>
          <a:r>
            <a:rPr lang="en-US" sz="1200" dirty="0" err="1" smtClean="0"/>
            <a:t>pe</a:t>
          </a:r>
          <a:r>
            <a:rPr lang="en-US" sz="1200" dirty="0" smtClean="0"/>
            <a:t> care </a:t>
          </a:r>
          <a:r>
            <a:rPr lang="en-US" sz="1200" dirty="0" err="1" smtClean="0"/>
            <a:t>acestea</a:t>
          </a:r>
          <a:r>
            <a:rPr lang="en-US" sz="1200" dirty="0" smtClean="0"/>
            <a:t> le au cu </a:t>
          </a:r>
          <a:r>
            <a:rPr lang="en-US" sz="1200" dirty="0" err="1" smtClean="0"/>
            <a:t>alte</a:t>
          </a:r>
          <a:r>
            <a:rPr lang="en-US" sz="1200" dirty="0" smtClean="0"/>
            <a:t> </a:t>
          </a:r>
          <a:r>
            <a:rPr lang="en-US" sz="1200" dirty="0" err="1" smtClean="0"/>
            <a:t>entități</a:t>
          </a:r>
          <a:r>
            <a:rPr lang="en-US" sz="1200" dirty="0" smtClean="0"/>
            <a:t>;</a:t>
          </a:r>
        </a:p>
        <a:p>
          <a:pPr algn="l"/>
          <a:r>
            <a:rPr lang="en-US" sz="1200" dirty="0" smtClean="0"/>
            <a:t>- </a:t>
          </a:r>
          <a:r>
            <a:rPr lang="en-US" sz="1200" dirty="0" err="1" smtClean="0"/>
            <a:t>Asigurarea</a:t>
          </a:r>
          <a:r>
            <a:rPr lang="en-US" sz="1200" dirty="0" smtClean="0"/>
            <a:t> </a:t>
          </a:r>
          <a:r>
            <a:rPr lang="en-US" sz="1200" dirty="0" err="1" smtClean="0"/>
            <a:t>suprtului</a:t>
          </a:r>
          <a:r>
            <a:rPr lang="en-US" sz="1200" dirty="0" smtClean="0"/>
            <a:t> </a:t>
          </a:r>
          <a:r>
            <a:rPr lang="en-US" sz="1200" dirty="0" err="1" smtClean="0"/>
            <a:t>tehnic</a:t>
          </a:r>
          <a:r>
            <a:rPr lang="en-US" sz="1200" dirty="0" smtClean="0"/>
            <a:t> </a:t>
          </a:r>
          <a:r>
            <a:rPr lang="en-US" sz="1200" dirty="0" err="1" smtClean="0"/>
            <a:t>în</a:t>
          </a:r>
          <a:r>
            <a:rPr lang="en-US" sz="1200" dirty="0" smtClean="0"/>
            <a:t> </a:t>
          </a:r>
          <a:r>
            <a:rPr lang="en-US" sz="1200" dirty="0" err="1" smtClean="0"/>
            <a:t>acțiunile</a:t>
          </a:r>
          <a:r>
            <a:rPr lang="en-US" sz="1200" dirty="0" smtClean="0"/>
            <a:t> </a:t>
          </a:r>
          <a:r>
            <a:rPr lang="en-US" sz="1200" dirty="0" err="1" smtClean="0"/>
            <a:t>juridice</a:t>
          </a:r>
          <a:r>
            <a:rPr lang="en-US" sz="1200" dirty="0" smtClean="0"/>
            <a:t> </a:t>
          </a:r>
          <a:r>
            <a:rPr lang="en-US" sz="1200" dirty="0" err="1" smtClean="0"/>
            <a:t>dintre</a:t>
          </a:r>
          <a:r>
            <a:rPr lang="en-US" sz="1200" dirty="0" smtClean="0"/>
            <a:t> </a:t>
          </a:r>
          <a:r>
            <a:rPr lang="en-US" sz="1200" dirty="0" err="1" smtClean="0"/>
            <a:t>membrii</a:t>
          </a:r>
          <a:r>
            <a:rPr lang="en-US" sz="1200" dirty="0" smtClean="0"/>
            <a:t> </a:t>
          </a:r>
          <a:r>
            <a:rPr lang="en-US" sz="1200" dirty="0" err="1" smtClean="0"/>
            <a:t>Asociației</a:t>
          </a:r>
          <a:r>
            <a:rPr lang="en-US" sz="1200" dirty="0" smtClean="0"/>
            <a:t> </a:t>
          </a:r>
          <a:r>
            <a:rPr lang="en-US" sz="1200" dirty="0" err="1" smtClean="0"/>
            <a:t>și</a:t>
          </a:r>
          <a:r>
            <a:rPr lang="en-US" sz="1200" dirty="0" smtClean="0"/>
            <a:t> </a:t>
          </a:r>
          <a:r>
            <a:rPr lang="en-US" sz="1200" dirty="0" err="1" smtClean="0"/>
            <a:t>alte</a:t>
          </a:r>
          <a:r>
            <a:rPr lang="en-US" sz="1200" dirty="0" smtClean="0"/>
            <a:t> </a:t>
          </a:r>
          <a:r>
            <a:rPr lang="en-US" sz="1200" dirty="0" err="1" smtClean="0"/>
            <a:t>entități</a:t>
          </a:r>
          <a:r>
            <a:rPr lang="en-US" sz="1200" dirty="0" smtClean="0"/>
            <a:t>;</a:t>
          </a:r>
        </a:p>
        <a:p>
          <a:pPr algn="l"/>
          <a:r>
            <a:rPr lang="en-US" sz="1200" dirty="0" smtClean="0"/>
            <a:t>- </a:t>
          </a:r>
          <a:r>
            <a:rPr lang="en-US" sz="1200" dirty="0" err="1" smtClean="0"/>
            <a:t>Asigurarea</a:t>
          </a:r>
          <a:r>
            <a:rPr lang="en-US" sz="1200" dirty="0" smtClean="0"/>
            <a:t> </a:t>
          </a:r>
          <a:r>
            <a:rPr lang="en-US" sz="1200" dirty="0" err="1" smtClean="0"/>
            <a:t>arbitrajului</a:t>
          </a:r>
          <a:r>
            <a:rPr lang="en-US" sz="1200" dirty="0" smtClean="0"/>
            <a:t> </a:t>
          </a:r>
          <a:r>
            <a:rPr lang="en-US" sz="1200" dirty="0" err="1" smtClean="0"/>
            <a:t>tehnic</a:t>
          </a:r>
          <a:r>
            <a:rPr lang="en-US" sz="1200" dirty="0" smtClean="0"/>
            <a:t> </a:t>
          </a:r>
          <a:r>
            <a:rPr lang="en-US" sz="1200" dirty="0" err="1" smtClean="0"/>
            <a:t>în</a:t>
          </a:r>
          <a:r>
            <a:rPr lang="en-US" sz="1200" dirty="0" smtClean="0"/>
            <a:t> </a:t>
          </a:r>
          <a:r>
            <a:rPr lang="en-US" sz="1200" dirty="0" err="1" smtClean="0"/>
            <a:t>disputele</a:t>
          </a:r>
          <a:r>
            <a:rPr lang="en-US" sz="1200" dirty="0" smtClean="0"/>
            <a:t> </a:t>
          </a:r>
          <a:r>
            <a:rPr lang="en-US" sz="1200" dirty="0" err="1" smtClean="0"/>
            <a:t>dintre</a:t>
          </a:r>
          <a:r>
            <a:rPr lang="en-US" sz="1200" dirty="0" smtClean="0"/>
            <a:t> </a:t>
          </a:r>
          <a:r>
            <a:rPr lang="en-US" sz="1200" dirty="0" err="1" smtClean="0"/>
            <a:t>membrii</a:t>
          </a:r>
          <a:r>
            <a:rPr lang="en-US" sz="1200" dirty="0" smtClean="0"/>
            <a:t> </a:t>
          </a:r>
          <a:r>
            <a:rPr lang="en-US" sz="1200" dirty="0" err="1" smtClean="0"/>
            <a:t>Asociației</a:t>
          </a:r>
          <a:r>
            <a:rPr lang="en-US" sz="1200" dirty="0" smtClean="0"/>
            <a:t> </a:t>
          </a:r>
          <a:r>
            <a:rPr lang="en-US" sz="1200" dirty="0" err="1" smtClean="0"/>
            <a:t>și</a:t>
          </a:r>
          <a:r>
            <a:rPr lang="en-US" sz="1200" dirty="0" smtClean="0"/>
            <a:t> </a:t>
          </a:r>
          <a:r>
            <a:rPr lang="en-US" sz="1200" dirty="0" err="1" smtClean="0"/>
            <a:t>după</a:t>
          </a:r>
          <a:r>
            <a:rPr lang="en-US" sz="1200" dirty="0" smtClean="0"/>
            <a:t> </a:t>
          </a:r>
          <a:r>
            <a:rPr lang="en-US" sz="1200" dirty="0" err="1" smtClean="0"/>
            <a:t>caz</a:t>
          </a:r>
          <a:r>
            <a:rPr lang="en-US" sz="1200" dirty="0" smtClean="0"/>
            <a:t> </a:t>
          </a:r>
          <a:r>
            <a:rPr lang="en-US" sz="1200" dirty="0" err="1" smtClean="0"/>
            <a:t>sprijinirea</a:t>
          </a:r>
          <a:r>
            <a:rPr lang="en-US" sz="1200" dirty="0" smtClean="0"/>
            <a:t> </a:t>
          </a:r>
          <a:r>
            <a:rPr lang="en-US" sz="1200" dirty="0" err="1" smtClean="0"/>
            <a:t>Comisiei</a:t>
          </a:r>
          <a:r>
            <a:rPr lang="en-US" sz="1200" dirty="0" smtClean="0"/>
            <a:t> de </a:t>
          </a:r>
          <a:r>
            <a:rPr lang="en-US" sz="1200" dirty="0" err="1" smtClean="0"/>
            <a:t>Etică</a:t>
          </a:r>
          <a:r>
            <a:rPr lang="en-US" sz="1200" dirty="0" smtClean="0"/>
            <a:t> </a:t>
          </a:r>
          <a:r>
            <a:rPr lang="en-US" sz="1200" dirty="0" err="1" smtClean="0"/>
            <a:t>Profesională</a:t>
          </a:r>
          <a:r>
            <a:rPr lang="en-US" sz="1200" dirty="0" smtClean="0"/>
            <a:t> </a:t>
          </a:r>
          <a:r>
            <a:rPr lang="en-US" sz="1200" dirty="0" err="1" smtClean="0"/>
            <a:t>în</a:t>
          </a:r>
          <a:r>
            <a:rPr lang="en-US" sz="1200" dirty="0" smtClean="0"/>
            <a:t> </a:t>
          </a:r>
          <a:r>
            <a:rPr lang="en-US" sz="1200" dirty="0" err="1" smtClean="0"/>
            <a:t>investigațiile</a:t>
          </a:r>
          <a:r>
            <a:rPr lang="en-US" sz="1200" dirty="0" smtClean="0"/>
            <a:t> </a:t>
          </a:r>
          <a:r>
            <a:rPr lang="en-US" sz="1200" dirty="0" err="1" smtClean="0"/>
            <a:t>pe</a:t>
          </a:r>
          <a:r>
            <a:rPr lang="en-US" sz="1200" dirty="0" smtClean="0"/>
            <a:t> care </a:t>
          </a:r>
          <a:r>
            <a:rPr lang="en-US" sz="1200" dirty="0" err="1" smtClean="0"/>
            <a:t>aceasta</a:t>
          </a:r>
          <a:r>
            <a:rPr lang="en-US" sz="1200" dirty="0" smtClean="0"/>
            <a:t> le face.</a:t>
          </a:r>
        </a:p>
        <a:p>
          <a:pPr algn="l"/>
          <a:endParaRPr lang="en-US" sz="1200" dirty="0" smtClean="0"/>
        </a:p>
        <a:p>
          <a:pPr algn="l"/>
          <a:endParaRPr lang="en-US" sz="1200" dirty="0" smtClean="0"/>
        </a:p>
        <a:p>
          <a:pPr algn="l"/>
          <a:endParaRPr lang="en-US" sz="1200" dirty="0" smtClean="0"/>
        </a:p>
        <a:p>
          <a:pPr algn="l"/>
          <a:endParaRPr lang="en-US" sz="1200" dirty="0"/>
        </a:p>
      </dgm:t>
    </dgm:pt>
    <dgm:pt modelId="{DAED4F31-32C9-CC4F-A0C2-DC9B7290E0F9}" type="sibTrans" cxnId="{E7A3BC59-8772-E043-A544-0CCB026925CD}">
      <dgm:prSet/>
      <dgm:spPr/>
      <dgm:t>
        <a:bodyPr/>
        <a:lstStyle/>
        <a:p>
          <a:endParaRPr lang="en-US"/>
        </a:p>
      </dgm:t>
    </dgm:pt>
    <dgm:pt modelId="{16BBDC61-70F8-4746-BE0D-EDBF84177E04}" type="parTrans" cxnId="{E7A3BC59-8772-E043-A544-0CCB026925CD}">
      <dgm:prSet/>
      <dgm:spPr/>
      <dgm:t>
        <a:bodyPr/>
        <a:lstStyle/>
        <a:p>
          <a:endParaRPr lang="en-US"/>
        </a:p>
      </dgm:t>
    </dgm:pt>
    <dgm:pt modelId="{762C2473-6EC0-7B4D-B394-1101EBCDEB61}" type="asst">
      <dgm:prSet phldrT="[Text]" custT="1"/>
      <dgm:spPr/>
      <dgm:t>
        <a:bodyPr/>
        <a:lstStyle/>
        <a:p>
          <a:pPr algn="l"/>
          <a:r>
            <a:rPr lang="en-US" sz="1600" dirty="0" err="1" smtClean="0"/>
            <a:t>Atribuții</a:t>
          </a:r>
          <a:r>
            <a:rPr lang="en-US" sz="1600" dirty="0" smtClean="0"/>
            <a:t>:</a:t>
          </a:r>
        </a:p>
        <a:p>
          <a:pPr algn="l"/>
          <a:r>
            <a:rPr lang="en-US" sz="1200" dirty="0" smtClean="0"/>
            <a:t>- </a:t>
          </a:r>
          <a:r>
            <a:rPr lang="en-US" sz="1200" dirty="0" err="1" smtClean="0"/>
            <a:t>Coordonarea</a:t>
          </a:r>
          <a:r>
            <a:rPr lang="en-US" sz="1200" dirty="0" smtClean="0"/>
            <a:t> </a:t>
          </a:r>
          <a:r>
            <a:rPr lang="en-US" sz="1200" dirty="0" err="1" smtClean="0"/>
            <a:t>activității</a:t>
          </a:r>
          <a:r>
            <a:rPr lang="en-US" sz="1200" dirty="0" smtClean="0"/>
            <a:t> </a:t>
          </a:r>
          <a:r>
            <a:rPr lang="en-US" sz="1200" dirty="0" err="1" smtClean="0"/>
            <a:t>Comisiilor</a:t>
          </a:r>
          <a:r>
            <a:rPr lang="en-US" sz="1200" dirty="0" smtClean="0"/>
            <a:t> </a:t>
          </a:r>
          <a:r>
            <a:rPr lang="en-US" sz="1200" dirty="0" err="1" smtClean="0"/>
            <a:t>Tehnice</a:t>
          </a:r>
          <a:r>
            <a:rPr lang="en-US" sz="1200" dirty="0" smtClean="0"/>
            <a:t> ale </a:t>
          </a:r>
          <a:r>
            <a:rPr lang="en-US" sz="1200" dirty="0" err="1" smtClean="0"/>
            <a:t>Asociației</a:t>
          </a:r>
          <a:r>
            <a:rPr lang="en-US" sz="1200" dirty="0" smtClean="0"/>
            <a:t>;</a:t>
          </a:r>
        </a:p>
        <a:p>
          <a:pPr algn="l"/>
          <a:r>
            <a:rPr lang="en-US" sz="1200" dirty="0" smtClean="0"/>
            <a:t>- </a:t>
          </a:r>
          <a:r>
            <a:rPr lang="en-US" sz="1200" dirty="0" err="1" smtClean="0"/>
            <a:t>Coordonarea</a:t>
          </a:r>
          <a:r>
            <a:rPr lang="en-US" sz="1200" dirty="0" smtClean="0"/>
            <a:t>/</a:t>
          </a:r>
          <a:r>
            <a:rPr lang="en-US" sz="1200" dirty="0" err="1" smtClean="0"/>
            <a:t>supervizarea</a:t>
          </a:r>
          <a:r>
            <a:rPr lang="en-US" sz="1200" dirty="0" smtClean="0"/>
            <a:t> </a:t>
          </a:r>
          <a:r>
            <a:rPr lang="en-US" sz="1200" dirty="0" err="1" smtClean="0"/>
            <a:t>acțiunilor</a:t>
          </a:r>
          <a:r>
            <a:rPr lang="en-US" sz="1200" dirty="0" smtClean="0"/>
            <a:t> </a:t>
          </a:r>
          <a:r>
            <a:rPr lang="en-US" sz="1200" dirty="0" err="1" smtClean="0"/>
            <a:t>pentru</a:t>
          </a:r>
          <a:r>
            <a:rPr lang="en-US" sz="1200" dirty="0" smtClean="0"/>
            <a:t> </a:t>
          </a:r>
          <a:r>
            <a:rPr lang="en-US" sz="1200" dirty="0" err="1" smtClean="0"/>
            <a:t>revizuirea</a:t>
          </a:r>
          <a:r>
            <a:rPr lang="en-US" sz="1200" dirty="0" smtClean="0"/>
            <a:t> </a:t>
          </a:r>
          <a:r>
            <a:rPr lang="en-US" sz="1200" dirty="0" err="1" smtClean="0"/>
            <a:t>normaticelor</a:t>
          </a:r>
          <a:r>
            <a:rPr lang="en-US" sz="1200" dirty="0" smtClean="0"/>
            <a:t>, a </a:t>
          </a:r>
          <a:r>
            <a:rPr lang="en-US" sz="1200" dirty="0" err="1" smtClean="0"/>
            <a:t>codurilor</a:t>
          </a:r>
          <a:r>
            <a:rPr lang="en-US" sz="1200" dirty="0" smtClean="0"/>
            <a:t> de </a:t>
          </a:r>
          <a:r>
            <a:rPr lang="en-US" sz="1200" dirty="0" err="1" smtClean="0"/>
            <a:t>proiectare</a:t>
          </a:r>
          <a:r>
            <a:rPr lang="en-US" sz="1200" dirty="0" smtClean="0"/>
            <a:t> </a:t>
          </a:r>
          <a:r>
            <a:rPr lang="en-US" sz="1200" dirty="0" err="1" smtClean="0"/>
            <a:t>și</a:t>
          </a:r>
          <a:r>
            <a:rPr lang="en-US" sz="1200" dirty="0" smtClean="0"/>
            <a:t> a </a:t>
          </a:r>
          <a:r>
            <a:rPr lang="en-US" sz="1200" dirty="0" err="1" smtClean="0"/>
            <a:t>Legislației</a:t>
          </a:r>
          <a:r>
            <a:rPr lang="en-US" sz="1200" dirty="0" smtClean="0"/>
            <a:t> </a:t>
          </a:r>
          <a:r>
            <a:rPr lang="en-US" sz="1200" dirty="0" err="1" smtClean="0"/>
            <a:t>referiotoare</a:t>
          </a:r>
          <a:r>
            <a:rPr lang="en-US" sz="1200" dirty="0" smtClean="0"/>
            <a:t> la </a:t>
          </a:r>
          <a:r>
            <a:rPr lang="en-US" sz="1200" dirty="0" err="1" smtClean="0"/>
            <a:t>domeniul</a:t>
          </a:r>
          <a:r>
            <a:rPr lang="en-US" sz="1200" dirty="0" smtClean="0"/>
            <a:t> </a:t>
          </a:r>
          <a:r>
            <a:rPr lang="en-US" sz="1200" dirty="0" err="1" smtClean="0"/>
            <a:t>Construcțiilor</a:t>
          </a:r>
          <a:r>
            <a:rPr lang="en-US" sz="1200" dirty="0" smtClean="0"/>
            <a:t> </a:t>
          </a:r>
          <a:r>
            <a:rPr lang="en-US" sz="1200" dirty="0" err="1" smtClean="0"/>
            <a:t>aflate</a:t>
          </a:r>
          <a:r>
            <a:rPr lang="en-US" sz="1200" dirty="0" smtClean="0"/>
            <a:t> </a:t>
          </a:r>
          <a:r>
            <a:rPr lang="en-US" sz="1200" dirty="0" err="1" smtClean="0"/>
            <a:t>în</a:t>
          </a:r>
          <a:r>
            <a:rPr lang="en-US" sz="1200" dirty="0" smtClean="0"/>
            <a:t> </a:t>
          </a:r>
          <a:r>
            <a:rPr lang="en-US" sz="1200" dirty="0" err="1" smtClean="0"/>
            <a:t>dezbatere</a:t>
          </a:r>
          <a:r>
            <a:rPr lang="en-US" sz="1200" dirty="0" smtClean="0"/>
            <a:t> </a:t>
          </a:r>
          <a:r>
            <a:rPr lang="en-US" sz="1200" dirty="0" err="1" smtClean="0"/>
            <a:t>publică</a:t>
          </a:r>
          <a:r>
            <a:rPr lang="en-US" sz="1200" dirty="0" smtClean="0"/>
            <a:t>; </a:t>
          </a:r>
          <a:r>
            <a:rPr lang="en-US" sz="1200" dirty="0" err="1" smtClean="0"/>
            <a:t>transmitrea</a:t>
          </a:r>
          <a:r>
            <a:rPr lang="en-US" sz="1200" dirty="0" smtClean="0"/>
            <a:t> </a:t>
          </a:r>
          <a:r>
            <a:rPr lang="en-US" sz="1200" dirty="0" err="1" smtClean="0"/>
            <a:t>punctelor</a:t>
          </a:r>
          <a:r>
            <a:rPr lang="en-US" sz="1200" dirty="0" smtClean="0"/>
            <a:t> de </a:t>
          </a:r>
          <a:r>
            <a:rPr lang="en-US" sz="1200" dirty="0" err="1" smtClean="0"/>
            <a:t>vedere</a:t>
          </a:r>
          <a:r>
            <a:rPr lang="en-US" sz="1200" dirty="0" smtClean="0"/>
            <a:t> ale </a:t>
          </a:r>
          <a:r>
            <a:rPr lang="en-US" sz="1200" dirty="0" err="1" smtClean="0"/>
            <a:t>Asociației</a:t>
          </a:r>
          <a:r>
            <a:rPr lang="en-US" sz="1200" dirty="0" smtClean="0"/>
            <a:t> sub </a:t>
          </a:r>
          <a:r>
            <a:rPr lang="en-US" sz="1200" dirty="0" err="1" smtClean="0"/>
            <a:t>acest</a:t>
          </a:r>
          <a:r>
            <a:rPr lang="en-US" sz="1200" dirty="0" smtClean="0"/>
            <a:t> aspect;</a:t>
          </a:r>
        </a:p>
        <a:p>
          <a:pPr algn="l"/>
          <a:r>
            <a:rPr lang="en-US" sz="1200" dirty="0" smtClean="0"/>
            <a:t>- </a:t>
          </a:r>
          <a:r>
            <a:rPr lang="en-US" sz="1200" dirty="0" err="1" smtClean="0"/>
            <a:t>Colaborarea</a:t>
          </a:r>
          <a:r>
            <a:rPr lang="en-US" sz="1200" dirty="0" smtClean="0"/>
            <a:t> cu </a:t>
          </a:r>
          <a:r>
            <a:rPr lang="en-US" sz="1200" dirty="0" err="1" smtClean="0"/>
            <a:t>instituțiile</a:t>
          </a:r>
          <a:r>
            <a:rPr lang="en-US" sz="1200" dirty="0" smtClean="0"/>
            <a:t> </a:t>
          </a:r>
          <a:r>
            <a:rPr lang="en-US" sz="1200" dirty="0" err="1" smtClean="0"/>
            <a:t>guvernamentale</a:t>
          </a:r>
          <a:r>
            <a:rPr lang="en-US" sz="1200" dirty="0" smtClean="0"/>
            <a:t> </a:t>
          </a:r>
          <a:r>
            <a:rPr lang="en-US" sz="1200" dirty="0" err="1" smtClean="0"/>
            <a:t>și</a:t>
          </a:r>
          <a:r>
            <a:rPr lang="en-US" sz="1200" dirty="0" smtClean="0"/>
            <a:t> cu </a:t>
          </a:r>
          <a:r>
            <a:rPr lang="en-US" sz="1200" dirty="0" err="1" smtClean="0"/>
            <a:t>organizațiile</a:t>
          </a:r>
          <a:r>
            <a:rPr lang="en-US" sz="1200" dirty="0" smtClean="0"/>
            <a:t> </a:t>
          </a:r>
          <a:r>
            <a:rPr lang="en-US" sz="1200" dirty="0" err="1" smtClean="0"/>
            <a:t>similare</a:t>
          </a:r>
          <a:r>
            <a:rPr lang="en-US" sz="1200" dirty="0" smtClean="0"/>
            <a:t> </a:t>
          </a:r>
          <a:r>
            <a:rPr lang="en-US" sz="1200" dirty="0" err="1" smtClean="0"/>
            <a:t>în</a:t>
          </a:r>
          <a:r>
            <a:rPr lang="en-US" sz="1200" dirty="0" smtClean="0"/>
            <a:t> </a:t>
          </a:r>
          <a:r>
            <a:rPr lang="en-US" sz="1200" dirty="0" err="1" smtClean="0"/>
            <a:t>acest</a:t>
          </a:r>
          <a:r>
            <a:rPr lang="en-US" sz="1200" dirty="0" smtClean="0"/>
            <a:t> </a:t>
          </a:r>
          <a:r>
            <a:rPr lang="en-US" sz="1200" dirty="0" err="1" smtClean="0"/>
            <a:t>scop</a:t>
          </a:r>
          <a:r>
            <a:rPr lang="en-US" sz="1200" dirty="0" smtClean="0"/>
            <a:t>;</a:t>
          </a:r>
        </a:p>
        <a:p>
          <a:pPr algn="l"/>
          <a:r>
            <a:rPr lang="en-US" sz="1200" dirty="0" smtClean="0"/>
            <a:t>- </a:t>
          </a:r>
          <a:r>
            <a:rPr lang="en-US" sz="1200" dirty="0" err="1" smtClean="0"/>
            <a:t>Coordonarea</a:t>
          </a:r>
          <a:r>
            <a:rPr lang="en-US" sz="1200" dirty="0" smtClean="0"/>
            <a:t>/</a:t>
          </a:r>
          <a:r>
            <a:rPr lang="en-US" sz="1200" dirty="0" err="1" smtClean="0"/>
            <a:t>supervizarea</a:t>
          </a:r>
          <a:r>
            <a:rPr lang="en-US" sz="1200" dirty="0" smtClean="0"/>
            <a:t> </a:t>
          </a:r>
          <a:r>
            <a:rPr lang="en-US" sz="1200" dirty="0" err="1" smtClean="0"/>
            <a:t>acțiunilor</a:t>
          </a:r>
          <a:r>
            <a:rPr lang="en-US" sz="1200" dirty="0" smtClean="0"/>
            <a:t> de </a:t>
          </a:r>
          <a:r>
            <a:rPr lang="en-US" sz="1200" dirty="0" err="1" smtClean="0"/>
            <a:t>reprezentare</a:t>
          </a:r>
          <a:r>
            <a:rPr lang="en-US" sz="1200" dirty="0" smtClean="0"/>
            <a:t> a </a:t>
          </a:r>
          <a:r>
            <a:rPr lang="en-US" sz="1200" dirty="0" err="1" smtClean="0"/>
            <a:t>Asociației</a:t>
          </a:r>
          <a:r>
            <a:rPr lang="en-US" sz="1200" dirty="0" smtClean="0"/>
            <a:t> </a:t>
          </a:r>
          <a:r>
            <a:rPr lang="en-US" sz="1200" dirty="0" err="1" smtClean="0"/>
            <a:t>în</a:t>
          </a:r>
          <a:r>
            <a:rPr lang="en-US" sz="1200" dirty="0" smtClean="0"/>
            <a:t> </a:t>
          </a:r>
          <a:r>
            <a:rPr lang="en-US" sz="1200" dirty="0" err="1" smtClean="0"/>
            <a:t>comisiile</a:t>
          </a:r>
          <a:r>
            <a:rPr lang="en-US" sz="1200" dirty="0" smtClean="0"/>
            <a:t> </a:t>
          </a:r>
          <a:r>
            <a:rPr lang="en-US" sz="1200" dirty="0" err="1" smtClean="0"/>
            <a:t>guvernamentale</a:t>
          </a:r>
          <a:r>
            <a:rPr lang="en-US" sz="1200" dirty="0" smtClean="0"/>
            <a:t> de </a:t>
          </a:r>
          <a:r>
            <a:rPr lang="en-US" sz="1200" dirty="0" err="1" smtClean="0"/>
            <a:t>revizuire</a:t>
          </a:r>
          <a:r>
            <a:rPr lang="en-US" sz="1200" dirty="0" smtClean="0"/>
            <a:t> a </a:t>
          </a:r>
          <a:r>
            <a:rPr lang="en-US" sz="1200" dirty="0" err="1" smtClean="0"/>
            <a:t>normativelor</a:t>
          </a:r>
          <a:r>
            <a:rPr lang="en-US" sz="1200" dirty="0" smtClean="0"/>
            <a:t>, </a:t>
          </a:r>
          <a:r>
            <a:rPr lang="en-US" sz="1200" dirty="0" err="1" smtClean="0"/>
            <a:t>în</a:t>
          </a:r>
          <a:r>
            <a:rPr lang="en-US" sz="1200" dirty="0" smtClean="0"/>
            <a:t> </a:t>
          </a:r>
          <a:r>
            <a:rPr lang="en-US" sz="1200" dirty="0" err="1" smtClean="0"/>
            <a:t>comitetele</a:t>
          </a:r>
          <a:r>
            <a:rPr lang="en-US" sz="1200" dirty="0" smtClean="0"/>
            <a:t> </a:t>
          </a:r>
          <a:r>
            <a:rPr lang="en-US" sz="1200" dirty="0" err="1" smtClean="0"/>
            <a:t>tehnice</a:t>
          </a:r>
          <a:r>
            <a:rPr lang="en-US" sz="1200" dirty="0" smtClean="0"/>
            <a:t> de </a:t>
          </a:r>
          <a:r>
            <a:rPr lang="en-US" sz="1200" dirty="0" err="1" smtClean="0"/>
            <a:t>standardizare</a:t>
          </a:r>
          <a:r>
            <a:rPr lang="en-US" sz="1200" dirty="0" smtClean="0"/>
            <a:t>, din </a:t>
          </a:r>
          <a:r>
            <a:rPr lang="en-US" sz="1200" dirty="0" err="1" smtClean="0"/>
            <a:t>țară</a:t>
          </a:r>
          <a:r>
            <a:rPr lang="en-US" sz="1200" dirty="0" smtClean="0"/>
            <a:t> </a:t>
          </a:r>
          <a:r>
            <a:rPr lang="en-US" sz="1200" dirty="0" err="1" smtClean="0"/>
            <a:t>și</a:t>
          </a:r>
          <a:r>
            <a:rPr lang="en-US" sz="1200" dirty="0" smtClean="0"/>
            <a:t> din </a:t>
          </a:r>
          <a:r>
            <a:rPr lang="en-US" sz="1200" dirty="0" err="1" smtClean="0"/>
            <a:t>străinătate</a:t>
          </a:r>
          <a:r>
            <a:rPr lang="en-US" sz="1200" dirty="0" smtClean="0"/>
            <a:t>;</a:t>
          </a:r>
        </a:p>
        <a:p>
          <a:pPr algn="l"/>
          <a:r>
            <a:rPr lang="en-US" sz="1200" dirty="0" smtClean="0"/>
            <a:t>- </a:t>
          </a:r>
          <a:r>
            <a:rPr lang="en-US" sz="1200" dirty="0" err="1" smtClean="0"/>
            <a:t>Coordonarea</a:t>
          </a:r>
          <a:r>
            <a:rPr lang="en-US" sz="1200" dirty="0" smtClean="0"/>
            <a:t>/</a:t>
          </a:r>
          <a:r>
            <a:rPr lang="en-US" sz="1200" dirty="0" err="1" smtClean="0"/>
            <a:t>supervizarea</a:t>
          </a:r>
          <a:r>
            <a:rPr lang="en-US" sz="1200" dirty="0" smtClean="0"/>
            <a:t> </a:t>
          </a:r>
          <a:r>
            <a:rPr lang="en-US" sz="1200" dirty="0" err="1" smtClean="0"/>
            <a:t>acțiunilor</a:t>
          </a:r>
          <a:r>
            <a:rPr lang="en-US" sz="1200" dirty="0" smtClean="0"/>
            <a:t> de </a:t>
          </a:r>
          <a:r>
            <a:rPr lang="en-US" sz="1200" dirty="0" err="1" smtClean="0"/>
            <a:t>implicare</a:t>
          </a:r>
          <a:r>
            <a:rPr lang="en-US" sz="1200" dirty="0" smtClean="0"/>
            <a:t> a </a:t>
          </a:r>
          <a:r>
            <a:rPr lang="en-US" sz="1200" dirty="0" err="1" smtClean="0"/>
            <a:t>Asociației</a:t>
          </a:r>
          <a:r>
            <a:rPr lang="en-US" sz="1200" dirty="0" smtClean="0"/>
            <a:t> </a:t>
          </a:r>
          <a:r>
            <a:rPr lang="en-US" sz="1200" dirty="0" err="1" smtClean="0"/>
            <a:t>și</a:t>
          </a:r>
          <a:r>
            <a:rPr lang="en-US" sz="1200" dirty="0" smtClean="0"/>
            <a:t> a </a:t>
          </a:r>
          <a:r>
            <a:rPr lang="en-US" sz="1200" dirty="0" err="1" smtClean="0"/>
            <a:t>membrilor</a:t>
          </a:r>
          <a:r>
            <a:rPr lang="en-US" sz="1200" dirty="0" smtClean="0"/>
            <a:t> </a:t>
          </a:r>
          <a:r>
            <a:rPr lang="en-US" sz="1200" dirty="0" err="1" smtClean="0"/>
            <a:t>acesteia</a:t>
          </a:r>
          <a:r>
            <a:rPr lang="en-US" sz="1200" dirty="0" smtClean="0"/>
            <a:t> </a:t>
          </a:r>
          <a:r>
            <a:rPr lang="en-US" sz="1200" dirty="0" err="1" smtClean="0"/>
            <a:t>în</a:t>
          </a:r>
          <a:r>
            <a:rPr lang="en-US" sz="1200" dirty="0" smtClean="0"/>
            <a:t> </a:t>
          </a:r>
          <a:r>
            <a:rPr lang="en-US" sz="1200" dirty="0" err="1" smtClean="0"/>
            <a:t>programe</a:t>
          </a:r>
          <a:r>
            <a:rPr lang="en-US" sz="1200" dirty="0" smtClean="0"/>
            <a:t> </a:t>
          </a:r>
          <a:r>
            <a:rPr lang="en-US" sz="1200" dirty="0" err="1" smtClean="0"/>
            <a:t>și</a:t>
          </a:r>
          <a:r>
            <a:rPr lang="en-US" sz="1200" dirty="0" smtClean="0"/>
            <a:t> </a:t>
          </a:r>
          <a:r>
            <a:rPr lang="en-US" sz="1200" dirty="0" err="1" smtClean="0"/>
            <a:t>proiecte</a:t>
          </a:r>
          <a:r>
            <a:rPr lang="en-US" sz="1200" dirty="0" smtClean="0"/>
            <a:t> de </a:t>
          </a:r>
          <a:r>
            <a:rPr lang="en-US" sz="1200" dirty="0" err="1" smtClean="0"/>
            <a:t>cercetare</a:t>
          </a:r>
          <a:r>
            <a:rPr lang="en-US" sz="1200" dirty="0" smtClean="0"/>
            <a:t>;</a:t>
          </a:r>
        </a:p>
        <a:p>
          <a:pPr algn="l"/>
          <a:endParaRPr lang="en-US" sz="1200" dirty="0"/>
        </a:p>
      </dgm:t>
    </dgm:pt>
    <dgm:pt modelId="{381C5209-AD7F-B643-97B0-BB2DD0C18763}" type="sibTrans" cxnId="{EAC75513-90CC-0142-8334-9F418241A9CF}">
      <dgm:prSet/>
      <dgm:spPr/>
      <dgm:t>
        <a:bodyPr/>
        <a:lstStyle/>
        <a:p>
          <a:endParaRPr lang="en-US"/>
        </a:p>
      </dgm:t>
    </dgm:pt>
    <dgm:pt modelId="{4A98E1F0-4439-BC47-9D26-121C17CB1B6D}" type="parTrans" cxnId="{EAC75513-90CC-0142-8334-9F418241A9CF}">
      <dgm:prSet/>
      <dgm:spPr/>
      <dgm:t>
        <a:bodyPr/>
        <a:lstStyle/>
        <a:p>
          <a:endParaRPr lang="en-US"/>
        </a:p>
      </dgm:t>
    </dgm:pt>
    <dgm:pt modelId="{0274224D-F04B-3244-818B-E279A551081B}" type="pres">
      <dgm:prSet presAssocID="{52D0AEAB-9346-D947-945A-42983C46AA1D}" presName="hierChild1" presStyleCnt="0">
        <dgm:presLayoutVars>
          <dgm:orgChart val="1"/>
          <dgm:chPref val="1"/>
          <dgm:dir/>
          <dgm:animOne val="branch"/>
          <dgm:animLvl val="lvl"/>
          <dgm:resizeHandles/>
        </dgm:presLayoutVars>
      </dgm:prSet>
      <dgm:spPr/>
      <dgm:t>
        <a:bodyPr/>
        <a:lstStyle/>
        <a:p>
          <a:endParaRPr lang="en-US"/>
        </a:p>
      </dgm:t>
    </dgm:pt>
    <dgm:pt modelId="{B52971A6-09B6-E843-9343-C6F343FDFDBB}" type="pres">
      <dgm:prSet presAssocID="{002B5FD7-76DC-E64A-8E28-2137E5A23D56}" presName="hierRoot1" presStyleCnt="0">
        <dgm:presLayoutVars>
          <dgm:hierBranch val="init"/>
        </dgm:presLayoutVars>
      </dgm:prSet>
      <dgm:spPr/>
    </dgm:pt>
    <dgm:pt modelId="{C4F8F858-9613-6F40-A05E-2EB390C05FEE}" type="pres">
      <dgm:prSet presAssocID="{002B5FD7-76DC-E64A-8E28-2137E5A23D56}" presName="rootComposite1" presStyleCnt="0"/>
      <dgm:spPr/>
    </dgm:pt>
    <dgm:pt modelId="{76911133-1470-B149-9C4B-6ACBBE803C16}" type="pres">
      <dgm:prSet presAssocID="{002B5FD7-76DC-E64A-8E28-2137E5A23D56}" presName="rootText1" presStyleLbl="node0" presStyleIdx="0" presStyleCnt="1" custScaleX="264345" custScaleY="124206" custLinFactNeighborX="-230" custLinFactNeighborY="-47494">
        <dgm:presLayoutVars>
          <dgm:chPref val="3"/>
        </dgm:presLayoutVars>
      </dgm:prSet>
      <dgm:spPr/>
      <dgm:t>
        <a:bodyPr/>
        <a:lstStyle/>
        <a:p>
          <a:endParaRPr lang="en-US"/>
        </a:p>
      </dgm:t>
    </dgm:pt>
    <dgm:pt modelId="{8E955A1D-02D1-5843-BECC-CB63CFD0FFDB}" type="pres">
      <dgm:prSet presAssocID="{002B5FD7-76DC-E64A-8E28-2137E5A23D56}" presName="rootConnector1" presStyleLbl="node1" presStyleIdx="0" presStyleCnt="0"/>
      <dgm:spPr/>
      <dgm:t>
        <a:bodyPr/>
        <a:lstStyle/>
        <a:p>
          <a:endParaRPr lang="en-US"/>
        </a:p>
      </dgm:t>
    </dgm:pt>
    <dgm:pt modelId="{5D9C8012-E325-F84A-A0BF-4E13D862E716}" type="pres">
      <dgm:prSet presAssocID="{002B5FD7-76DC-E64A-8E28-2137E5A23D56}" presName="hierChild2" presStyleCnt="0"/>
      <dgm:spPr/>
    </dgm:pt>
    <dgm:pt modelId="{31152338-87F8-D649-A84A-27F36321718D}" type="pres">
      <dgm:prSet presAssocID="{9B4F6FD9-9997-0647-9EB8-636926D37803}" presName="Name37" presStyleLbl="parChTrans1D2" presStyleIdx="0" presStyleCnt="3"/>
      <dgm:spPr/>
      <dgm:t>
        <a:bodyPr/>
        <a:lstStyle/>
        <a:p>
          <a:endParaRPr lang="en-US"/>
        </a:p>
      </dgm:t>
    </dgm:pt>
    <dgm:pt modelId="{90244056-3B65-C143-934A-266924BC5449}" type="pres">
      <dgm:prSet presAssocID="{E06BBFCD-13FE-D945-AAB0-CDE4B3689AD9}" presName="hierRoot2" presStyleCnt="0">
        <dgm:presLayoutVars>
          <dgm:hierBranch val="init"/>
        </dgm:presLayoutVars>
      </dgm:prSet>
      <dgm:spPr/>
    </dgm:pt>
    <dgm:pt modelId="{95614DFD-B7D4-724D-A1A7-3C3BF0797980}" type="pres">
      <dgm:prSet presAssocID="{E06BBFCD-13FE-D945-AAB0-CDE4B3689AD9}" presName="rootComposite" presStyleCnt="0"/>
      <dgm:spPr/>
    </dgm:pt>
    <dgm:pt modelId="{E860EB18-CDA7-4443-8E0B-45155E84ED20}" type="pres">
      <dgm:prSet presAssocID="{E06BBFCD-13FE-D945-AAB0-CDE4B3689AD9}" presName="rootText" presStyleLbl="node2" presStyleIdx="0" presStyleCnt="1" custScaleX="284221" custScaleY="53624">
        <dgm:presLayoutVars>
          <dgm:chPref val="3"/>
        </dgm:presLayoutVars>
      </dgm:prSet>
      <dgm:spPr/>
      <dgm:t>
        <a:bodyPr/>
        <a:lstStyle/>
        <a:p>
          <a:endParaRPr lang="en-US"/>
        </a:p>
      </dgm:t>
    </dgm:pt>
    <dgm:pt modelId="{4DC87D07-67DB-C444-B031-E4259E557421}" type="pres">
      <dgm:prSet presAssocID="{E06BBFCD-13FE-D945-AAB0-CDE4B3689AD9}" presName="rootConnector" presStyleLbl="node2" presStyleIdx="0" presStyleCnt="1"/>
      <dgm:spPr/>
      <dgm:t>
        <a:bodyPr/>
        <a:lstStyle/>
        <a:p>
          <a:endParaRPr lang="en-US"/>
        </a:p>
      </dgm:t>
    </dgm:pt>
    <dgm:pt modelId="{7514B581-7CA5-E94C-B697-03BC18460788}" type="pres">
      <dgm:prSet presAssocID="{E06BBFCD-13FE-D945-AAB0-CDE4B3689AD9}" presName="hierChild4" presStyleCnt="0"/>
      <dgm:spPr/>
    </dgm:pt>
    <dgm:pt modelId="{5A3336CD-CA84-3C49-A448-B91A66BFB73C}" type="pres">
      <dgm:prSet presAssocID="{E06BBFCD-13FE-D945-AAB0-CDE4B3689AD9}" presName="hierChild5" presStyleCnt="0"/>
      <dgm:spPr/>
    </dgm:pt>
    <dgm:pt modelId="{3BB23B3E-1546-C04A-A41C-A5A831667386}" type="pres">
      <dgm:prSet presAssocID="{002B5FD7-76DC-E64A-8E28-2137E5A23D56}" presName="hierChild3" presStyleCnt="0"/>
      <dgm:spPr/>
    </dgm:pt>
    <dgm:pt modelId="{0FDAE25D-498F-9541-A8A7-15B9FE4A8DF1}" type="pres">
      <dgm:prSet presAssocID="{4A98E1F0-4439-BC47-9D26-121C17CB1B6D}" presName="Name111" presStyleLbl="parChTrans1D2" presStyleIdx="1" presStyleCnt="3"/>
      <dgm:spPr/>
      <dgm:t>
        <a:bodyPr/>
        <a:lstStyle/>
        <a:p>
          <a:endParaRPr lang="en-US"/>
        </a:p>
      </dgm:t>
    </dgm:pt>
    <dgm:pt modelId="{B6E4804F-E345-E041-92BE-B4EECE51131F}" type="pres">
      <dgm:prSet presAssocID="{762C2473-6EC0-7B4D-B394-1101EBCDEB61}" presName="hierRoot3" presStyleCnt="0">
        <dgm:presLayoutVars>
          <dgm:hierBranch val="init"/>
        </dgm:presLayoutVars>
      </dgm:prSet>
      <dgm:spPr/>
    </dgm:pt>
    <dgm:pt modelId="{02C348F0-1920-AA40-89E9-2D8348359A4B}" type="pres">
      <dgm:prSet presAssocID="{762C2473-6EC0-7B4D-B394-1101EBCDEB61}" presName="rootComposite3" presStyleCnt="0"/>
      <dgm:spPr/>
    </dgm:pt>
    <dgm:pt modelId="{03B87235-6732-C24F-8BE0-9F231AED52BB}" type="pres">
      <dgm:prSet presAssocID="{762C2473-6EC0-7B4D-B394-1101EBCDEB61}" presName="rootText3" presStyleLbl="asst1" presStyleIdx="0" presStyleCnt="2" custScaleX="292997" custScaleY="379036" custLinFactNeighborX="-747" custLinFactNeighborY="1493">
        <dgm:presLayoutVars>
          <dgm:chPref val="3"/>
        </dgm:presLayoutVars>
      </dgm:prSet>
      <dgm:spPr/>
      <dgm:t>
        <a:bodyPr/>
        <a:lstStyle/>
        <a:p>
          <a:endParaRPr lang="en-US"/>
        </a:p>
      </dgm:t>
    </dgm:pt>
    <dgm:pt modelId="{58DB4BDE-6C4C-4B4C-9E3B-6410307E31CB}" type="pres">
      <dgm:prSet presAssocID="{762C2473-6EC0-7B4D-B394-1101EBCDEB61}" presName="rootConnector3" presStyleLbl="asst1" presStyleIdx="0" presStyleCnt="2"/>
      <dgm:spPr/>
      <dgm:t>
        <a:bodyPr/>
        <a:lstStyle/>
        <a:p>
          <a:endParaRPr lang="en-US"/>
        </a:p>
      </dgm:t>
    </dgm:pt>
    <dgm:pt modelId="{86301096-8008-3343-B809-D6FFBF153126}" type="pres">
      <dgm:prSet presAssocID="{762C2473-6EC0-7B4D-B394-1101EBCDEB61}" presName="hierChild6" presStyleCnt="0"/>
      <dgm:spPr/>
    </dgm:pt>
    <dgm:pt modelId="{934384F6-F5E8-0843-9910-4D957B2A5104}" type="pres">
      <dgm:prSet presAssocID="{762C2473-6EC0-7B4D-B394-1101EBCDEB61}" presName="hierChild7" presStyleCnt="0"/>
      <dgm:spPr/>
    </dgm:pt>
    <dgm:pt modelId="{51E0E8BB-50AF-A147-A551-AFD2B5EF4AFD}" type="pres">
      <dgm:prSet presAssocID="{16BBDC61-70F8-4746-BE0D-EDBF84177E04}" presName="Name111" presStyleLbl="parChTrans1D2" presStyleIdx="2" presStyleCnt="3"/>
      <dgm:spPr/>
      <dgm:t>
        <a:bodyPr/>
        <a:lstStyle/>
        <a:p>
          <a:endParaRPr lang="en-US"/>
        </a:p>
      </dgm:t>
    </dgm:pt>
    <dgm:pt modelId="{1CCE3F33-F8DE-DD4B-93F8-926BBD2E2380}" type="pres">
      <dgm:prSet presAssocID="{AC7D8D0A-7EFD-2347-979E-8C0EF27C3F2B}" presName="hierRoot3" presStyleCnt="0">
        <dgm:presLayoutVars>
          <dgm:hierBranch val="init"/>
        </dgm:presLayoutVars>
      </dgm:prSet>
      <dgm:spPr/>
    </dgm:pt>
    <dgm:pt modelId="{9CB7FB7C-1D70-C04D-8E00-097CF07D7232}" type="pres">
      <dgm:prSet presAssocID="{AC7D8D0A-7EFD-2347-979E-8C0EF27C3F2B}" presName="rootComposite3" presStyleCnt="0"/>
      <dgm:spPr/>
    </dgm:pt>
    <dgm:pt modelId="{7163E9CB-8578-444E-9DDC-753726972967}" type="pres">
      <dgm:prSet presAssocID="{AC7D8D0A-7EFD-2347-979E-8C0EF27C3F2B}" presName="rootText3" presStyleLbl="asst1" presStyleIdx="1" presStyleCnt="2" custScaleX="292997" custScaleY="379036">
        <dgm:presLayoutVars>
          <dgm:chPref val="3"/>
        </dgm:presLayoutVars>
      </dgm:prSet>
      <dgm:spPr/>
      <dgm:t>
        <a:bodyPr/>
        <a:lstStyle/>
        <a:p>
          <a:endParaRPr lang="en-US"/>
        </a:p>
      </dgm:t>
    </dgm:pt>
    <dgm:pt modelId="{DB1BBA10-19E9-024A-A241-560BA49C8793}" type="pres">
      <dgm:prSet presAssocID="{AC7D8D0A-7EFD-2347-979E-8C0EF27C3F2B}" presName="rootConnector3" presStyleLbl="asst1" presStyleIdx="1" presStyleCnt="2"/>
      <dgm:spPr/>
      <dgm:t>
        <a:bodyPr/>
        <a:lstStyle/>
        <a:p>
          <a:endParaRPr lang="en-US"/>
        </a:p>
      </dgm:t>
    </dgm:pt>
    <dgm:pt modelId="{9A0B93BA-FB6B-EC47-982F-64C76978789D}" type="pres">
      <dgm:prSet presAssocID="{AC7D8D0A-7EFD-2347-979E-8C0EF27C3F2B}" presName="hierChild6" presStyleCnt="0"/>
      <dgm:spPr/>
    </dgm:pt>
    <dgm:pt modelId="{FA9441E2-8134-B24D-B83F-FF4525214733}" type="pres">
      <dgm:prSet presAssocID="{AC7D8D0A-7EFD-2347-979E-8C0EF27C3F2B}" presName="hierChild7" presStyleCnt="0"/>
      <dgm:spPr/>
    </dgm:pt>
  </dgm:ptLst>
  <dgm:cxnLst>
    <dgm:cxn modelId="{8D15781A-C896-41A4-8A40-D773BAD01BF5}" type="presOf" srcId="{002B5FD7-76DC-E64A-8E28-2137E5A23D56}" destId="{76911133-1470-B149-9C4B-6ACBBE803C16}" srcOrd="0" destOrd="0" presId="urn:microsoft.com/office/officeart/2005/8/layout/orgChart1"/>
    <dgm:cxn modelId="{89551D96-BD3F-44D1-ADB1-AEC54049E68C}" type="presOf" srcId="{E06BBFCD-13FE-D945-AAB0-CDE4B3689AD9}" destId="{4DC87D07-67DB-C444-B031-E4259E557421}" srcOrd="1" destOrd="0" presId="urn:microsoft.com/office/officeart/2005/8/layout/orgChart1"/>
    <dgm:cxn modelId="{EE2AC152-B79A-2842-B06D-E0A29D178D1A}" srcId="{52D0AEAB-9346-D947-945A-42983C46AA1D}" destId="{002B5FD7-76DC-E64A-8E28-2137E5A23D56}" srcOrd="0" destOrd="0" parTransId="{520FECF4-C7F6-5542-AF2D-9BD1E501B174}" sibTransId="{0190C08A-F156-5847-9A90-8CA3C758D631}"/>
    <dgm:cxn modelId="{ABD61E1A-C857-4358-85C3-157576E69B0A}" type="presOf" srcId="{762C2473-6EC0-7B4D-B394-1101EBCDEB61}" destId="{03B87235-6732-C24F-8BE0-9F231AED52BB}" srcOrd="0" destOrd="0" presId="urn:microsoft.com/office/officeart/2005/8/layout/orgChart1"/>
    <dgm:cxn modelId="{C0D5CD5A-D365-4C55-BC89-5163853D37A5}" type="presOf" srcId="{16BBDC61-70F8-4746-BE0D-EDBF84177E04}" destId="{51E0E8BB-50AF-A147-A551-AFD2B5EF4AFD}" srcOrd="0" destOrd="0" presId="urn:microsoft.com/office/officeart/2005/8/layout/orgChart1"/>
    <dgm:cxn modelId="{ECB10F43-46F1-44F9-BD24-CBDE0E6EDCFC}" type="presOf" srcId="{002B5FD7-76DC-E64A-8E28-2137E5A23D56}" destId="{8E955A1D-02D1-5843-BECC-CB63CFD0FFDB}" srcOrd="1" destOrd="0" presId="urn:microsoft.com/office/officeart/2005/8/layout/orgChart1"/>
    <dgm:cxn modelId="{EAC75513-90CC-0142-8334-9F418241A9CF}" srcId="{002B5FD7-76DC-E64A-8E28-2137E5A23D56}" destId="{762C2473-6EC0-7B4D-B394-1101EBCDEB61}" srcOrd="0" destOrd="0" parTransId="{4A98E1F0-4439-BC47-9D26-121C17CB1B6D}" sibTransId="{381C5209-AD7F-B643-97B0-BB2DD0C18763}"/>
    <dgm:cxn modelId="{4135EE94-059E-1C44-B47E-23B25BFBE945}" srcId="{002B5FD7-76DC-E64A-8E28-2137E5A23D56}" destId="{E06BBFCD-13FE-D945-AAB0-CDE4B3689AD9}" srcOrd="2" destOrd="0" parTransId="{9B4F6FD9-9997-0647-9EB8-636926D37803}" sibTransId="{05892281-5C60-7945-AAD1-31CABE1E5BA0}"/>
    <dgm:cxn modelId="{1F345CF0-6677-4CCE-BC0F-3A320F34FCC6}" type="presOf" srcId="{AC7D8D0A-7EFD-2347-979E-8C0EF27C3F2B}" destId="{DB1BBA10-19E9-024A-A241-560BA49C8793}" srcOrd="1" destOrd="0" presId="urn:microsoft.com/office/officeart/2005/8/layout/orgChart1"/>
    <dgm:cxn modelId="{BAC97DFA-FEB7-4B92-A0CB-4E39D2CC3AED}" type="presOf" srcId="{9B4F6FD9-9997-0647-9EB8-636926D37803}" destId="{31152338-87F8-D649-A84A-27F36321718D}" srcOrd="0" destOrd="0" presId="urn:microsoft.com/office/officeart/2005/8/layout/orgChart1"/>
    <dgm:cxn modelId="{E7A3BC59-8772-E043-A544-0CCB026925CD}" srcId="{002B5FD7-76DC-E64A-8E28-2137E5A23D56}" destId="{AC7D8D0A-7EFD-2347-979E-8C0EF27C3F2B}" srcOrd="1" destOrd="0" parTransId="{16BBDC61-70F8-4746-BE0D-EDBF84177E04}" sibTransId="{DAED4F31-32C9-CC4F-A0C2-DC9B7290E0F9}"/>
    <dgm:cxn modelId="{96754069-5835-4A0A-9F28-0FE2D6A5D21A}" type="presOf" srcId="{762C2473-6EC0-7B4D-B394-1101EBCDEB61}" destId="{58DB4BDE-6C4C-4B4C-9E3B-6410307E31CB}" srcOrd="1" destOrd="0" presId="urn:microsoft.com/office/officeart/2005/8/layout/orgChart1"/>
    <dgm:cxn modelId="{76D2DE0D-4B0F-4D84-963E-9448156BBB90}" type="presOf" srcId="{AC7D8D0A-7EFD-2347-979E-8C0EF27C3F2B}" destId="{7163E9CB-8578-444E-9DDC-753726972967}" srcOrd="0" destOrd="0" presId="urn:microsoft.com/office/officeart/2005/8/layout/orgChart1"/>
    <dgm:cxn modelId="{F9D8AC9E-5ACA-4412-90EE-C0AF869C3128}" type="presOf" srcId="{E06BBFCD-13FE-D945-AAB0-CDE4B3689AD9}" destId="{E860EB18-CDA7-4443-8E0B-45155E84ED20}" srcOrd="0" destOrd="0" presId="urn:microsoft.com/office/officeart/2005/8/layout/orgChart1"/>
    <dgm:cxn modelId="{CBFDB464-487B-40DC-9245-D7796695400C}" type="presOf" srcId="{52D0AEAB-9346-D947-945A-42983C46AA1D}" destId="{0274224D-F04B-3244-818B-E279A551081B}" srcOrd="0" destOrd="0" presId="urn:microsoft.com/office/officeart/2005/8/layout/orgChart1"/>
    <dgm:cxn modelId="{40C37F26-F501-4615-81FE-75F1CB26022E}" type="presOf" srcId="{4A98E1F0-4439-BC47-9D26-121C17CB1B6D}" destId="{0FDAE25D-498F-9541-A8A7-15B9FE4A8DF1}" srcOrd="0" destOrd="0" presId="urn:microsoft.com/office/officeart/2005/8/layout/orgChart1"/>
    <dgm:cxn modelId="{679D06BA-9313-4914-8F7A-3D636D0E1792}" type="presParOf" srcId="{0274224D-F04B-3244-818B-E279A551081B}" destId="{B52971A6-09B6-E843-9343-C6F343FDFDBB}" srcOrd="0" destOrd="0" presId="urn:microsoft.com/office/officeart/2005/8/layout/orgChart1"/>
    <dgm:cxn modelId="{75E71A2E-A71C-4F85-AEF6-BAD31E6CCD0A}" type="presParOf" srcId="{B52971A6-09B6-E843-9343-C6F343FDFDBB}" destId="{C4F8F858-9613-6F40-A05E-2EB390C05FEE}" srcOrd="0" destOrd="0" presId="urn:microsoft.com/office/officeart/2005/8/layout/orgChart1"/>
    <dgm:cxn modelId="{47D85859-D3B8-49EB-B186-48747F2424FF}" type="presParOf" srcId="{C4F8F858-9613-6F40-A05E-2EB390C05FEE}" destId="{76911133-1470-B149-9C4B-6ACBBE803C16}" srcOrd="0" destOrd="0" presId="urn:microsoft.com/office/officeart/2005/8/layout/orgChart1"/>
    <dgm:cxn modelId="{4CB7091C-CE70-497D-8A2E-386B7BCE4B93}" type="presParOf" srcId="{C4F8F858-9613-6F40-A05E-2EB390C05FEE}" destId="{8E955A1D-02D1-5843-BECC-CB63CFD0FFDB}" srcOrd="1" destOrd="0" presId="urn:microsoft.com/office/officeart/2005/8/layout/orgChart1"/>
    <dgm:cxn modelId="{00A326A5-6149-4075-914F-FA3CF4FD8F6C}" type="presParOf" srcId="{B52971A6-09B6-E843-9343-C6F343FDFDBB}" destId="{5D9C8012-E325-F84A-A0BF-4E13D862E716}" srcOrd="1" destOrd="0" presId="urn:microsoft.com/office/officeart/2005/8/layout/orgChart1"/>
    <dgm:cxn modelId="{3D0F844E-F6C5-4921-BC47-1643CB876C6E}" type="presParOf" srcId="{5D9C8012-E325-F84A-A0BF-4E13D862E716}" destId="{31152338-87F8-D649-A84A-27F36321718D}" srcOrd="0" destOrd="0" presId="urn:microsoft.com/office/officeart/2005/8/layout/orgChart1"/>
    <dgm:cxn modelId="{666A2ADC-ACBF-4035-845B-B6759E485DBD}" type="presParOf" srcId="{5D9C8012-E325-F84A-A0BF-4E13D862E716}" destId="{90244056-3B65-C143-934A-266924BC5449}" srcOrd="1" destOrd="0" presId="urn:microsoft.com/office/officeart/2005/8/layout/orgChart1"/>
    <dgm:cxn modelId="{81B87C59-027E-4743-9900-A4435BF65BDA}" type="presParOf" srcId="{90244056-3B65-C143-934A-266924BC5449}" destId="{95614DFD-B7D4-724D-A1A7-3C3BF0797980}" srcOrd="0" destOrd="0" presId="urn:microsoft.com/office/officeart/2005/8/layout/orgChart1"/>
    <dgm:cxn modelId="{ED612F90-047F-4CB2-BA84-54335152E322}" type="presParOf" srcId="{95614DFD-B7D4-724D-A1A7-3C3BF0797980}" destId="{E860EB18-CDA7-4443-8E0B-45155E84ED20}" srcOrd="0" destOrd="0" presId="urn:microsoft.com/office/officeart/2005/8/layout/orgChart1"/>
    <dgm:cxn modelId="{642B3FCE-641C-477D-AFE4-9D457CC0742C}" type="presParOf" srcId="{95614DFD-B7D4-724D-A1A7-3C3BF0797980}" destId="{4DC87D07-67DB-C444-B031-E4259E557421}" srcOrd="1" destOrd="0" presId="urn:microsoft.com/office/officeart/2005/8/layout/orgChart1"/>
    <dgm:cxn modelId="{97FA8CBD-1FD9-41B5-A321-45FDB7691FDF}" type="presParOf" srcId="{90244056-3B65-C143-934A-266924BC5449}" destId="{7514B581-7CA5-E94C-B697-03BC18460788}" srcOrd="1" destOrd="0" presId="urn:microsoft.com/office/officeart/2005/8/layout/orgChart1"/>
    <dgm:cxn modelId="{8DE35211-91FD-4C76-B920-02DB52730B45}" type="presParOf" srcId="{90244056-3B65-C143-934A-266924BC5449}" destId="{5A3336CD-CA84-3C49-A448-B91A66BFB73C}" srcOrd="2" destOrd="0" presId="urn:microsoft.com/office/officeart/2005/8/layout/orgChart1"/>
    <dgm:cxn modelId="{F55D430A-DD49-4F8B-A69C-21149913B0FE}" type="presParOf" srcId="{B52971A6-09B6-E843-9343-C6F343FDFDBB}" destId="{3BB23B3E-1546-C04A-A41C-A5A831667386}" srcOrd="2" destOrd="0" presId="urn:microsoft.com/office/officeart/2005/8/layout/orgChart1"/>
    <dgm:cxn modelId="{A65AE3C3-CB44-4C81-B3E3-6444A112AA1F}" type="presParOf" srcId="{3BB23B3E-1546-C04A-A41C-A5A831667386}" destId="{0FDAE25D-498F-9541-A8A7-15B9FE4A8DF1}" srcOrd="0" destOrd="0" presId="urn:microsoft.com/office/officeart/2005/8/layout/orgChart1"/>
    <dgm:cxn modelId="{BF5BA125-5955-4E11-A05B-5A12A3FD6716}" type="presParOf" srcId="{3BB23B3E-1546-C04A-A41C-A5A831667386}" destId="{B6E4804F-E345-E041-92BE-B4EECE51131F}" srcOrd="1" destOrd="0" presId="urn:microsoft.com/office/officeart/2005/8/layout/orgChart1"/>
    <dgm:cxn modelId="{3823C8D2-7953-4AF0-9C7B-7AE9A295A65F}" type="presParOf" srcId="{B6E4804F-E345-E041-92BE-B4EECE51131F}" destId="{02C348F0-1920-AA40-89E9-2D8348359A4B}" srcOrd="0" destOrd="0" presId="urn:microsoft.com/office/officeart/2005/8/layout/orgChart1"/>
    <dgm:cxn modelId="{EBF8E995-F50E-4A2F-80B5-F3A8AC06E1AA}" type="presParOf" srcId="{02C348F0-1920-AA40-89E9-2D8348359A4B}" destId="{03B87235-6732-C24F-8BE0-9F231AED52BB}" srcOrd="0" destOrd="0" presId="urn:microsoft.com/office/officeart/2005/8/layout/orgChart1"/>
    <dgm:cxn modelId="{CE30932E-1984-4AB4-B90C-7D69FE3BF4FA}" type="presParOf" srcId="{02C348F0-1920-AA40-89E9-2D8348359A4B}" destId="{58DB4BDE-6C4C-4B4C-9E3B-6410307E31CB}" srcOrd="1" destOrd="0" presId="urn:microsoft.com/office/officeart/2005/8/layout/orgChart1"/>
    <dgm:cxn modelId="{67AF9758-00AC-451E-9CDD-7B3917DDAE7A}" type="presParOf" srcId="{B6E4804F-E345-E041-92BE-B4EECE51131F}" destId="{86301096-8008-3343-B809-D6FFBF153126}" srcOrd="1" destOrd="0" presId="urn:microsoft.com/office/officeart/2005/8/layout/orgChart1"/>
    <dgm:cxn modelId="{0FA9379B-235E-487F-AF87-C4EC0CFF1B38}" type="presParOf" srcId="{B6E4804F-E345-E041-92BE-B4EECE51131F}" destId="{934384F6-F5E8-0843-9910-4D957B2A5104}" srcOrd="2" destOrd="0" presId="urn:microsoft.com/office/officeart/2005/8/layout/orgChart1"/>
    <dgm:cxn modelId="{23A334D5-B3CB-4FEE-9CF0-68CE26684458}" type="presParOf" srcId="{3BB23B3E-1546-C04A-A41C-A5A831667386}" destId="{51E0E8BB-50AF-A147-A551-AFD2B5EF4AFD}" srcOrd="2" destOrd="0" presId="urn:microsoft.com/office/officeart/2005/8/layout/orgChart1"/>
    <dgm:cxn modelId="{66729241-DB93-4919-98A4-57CD37CE5533}" type="presParOf" srcId="{3BB23B3E-1546-C04A-A41C-A5A831667386}" destId="{1CCE3F33-F8DE-DD4B-93F8-926BBD2E2380}" srcOrd="3" destOrd="0" presId="urn:microsoft.com/office/officeart/2005/8/layout/orgChart1"/>
    <dgm:cxn modelId="{767EB192-5664-4024-818A-CDA0F839BE15}" type="presParOf" srcId="{1CCE3F33-F8DE-DD4B-93F8-926BBD2E2380}" destId="{9CB7FB7C-1D70-C04D-8E00-097CF07D7232}" srcOrd="0" destOrd="0" presId="urn:microsoft.com/office/officeart/2005/8/layout/orgChart1"/>
    <dgm:cxn modelId="{2ED308DA-B7A4-4D50-9F79-2D7907D1D796}" type="presParOf" srcId="{9CB7FB7C-1D70-C04D-8E00-097CF07D7232}" destId="{7163E9CB-8578-444E-9DDC-753726972967}" srcOrd="0" destOrd="0" presId="urn:microsoft.com/office/officeart/2005/8/layout/orgChart1"/>
    <dgm:cxn modelId="{6D4FB3EB-73C1-479C-A610-6F88891AB182}" type="presParOf" srcId="{9CB7FB7C-1D70-C04D-8E00-097CF07D7232}" destId="{DB1BBA10-19E9-024A-A241-560BA49C8793}" srcOrd="1" destOrd="0" presId="urn:microsoft.com/office/officeart/2005/8/layout/orgChart1"/>
    <dgm:cxn modelId="{74AF1488-3840-4A50-9544-63BF61CEE389}" type="presParOf" srcId="{1CCE3F33-F8DE-DD4B-93F8-926BBD2E2380}" destId="{9A0B93BA-FB6B-EC47-982F-64C76978789D}" srcOrd="1" destOrd="0" presId="urn:microsoft.com/office/officeart/2005/8/layout/orgChart1"/>
    <dgm:cxn modelId="{5A52A599-A079-41CD-B8D8-A5EC56FEC943}" type="presParOf" srcId="{1CCE3F33-F8DE-DD4B-93F8-926BBD2E2380}" destId="{FA9441E2-8134-B24D-B83F-FF4525214733}"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99FB55-6BFA-D14B-A5A5-289DF4213BA4}">
      <dsp:nvSpPr>
        <dsp:cNvPr id="0" name=""/>
        <dsp:cNvSpPr/>
      </dsp:nvSpPr>
      <dsp:spPr>
        <a:xfrm>
          <a:off x="3155253" y="2116675"/>
          <a:ext cx="745824" cy="557558"/>
        </a:xfrm>
        <a:custGeom>
          <a:avLst/>
          <a:gdLst/>
          <a:ahLst/>
          <a:cxnLst/>
          <a:rect l="0" t="0" r="0" b="0"/>
          <a:pathLst>
            <a:path>
              <a:moveTo>
                <a:pt x="745824" y="0"/>
              </a:moveTo>
              <a:lnTo>
                <a:pt x="745824" y="557558"/>
              </a:lnTo>
              <a:lnTo>
                <a:pt x="0" y="557558"/>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174A6EA-47FA-0145-8E22-D4775B574B43}">
      <dsp:nvSpPr>
        <dsp:cNvPr id="0" name=""/>
        <dsp:cNvSpPr/>
      </dsp:nvSpPr>
      <dsp:spPr>
        <a:xfrm>
          <a:off x="3901078" y="2116675"/>
          <a:ext cx="4415481" cy="1222094"/>
        </a:xfrm>
        <a:custGeom>
          <a:avLst/>
          <a:gdLst/>
          <a:ahLst/>
          <a:cxnLst/>
          <a:rect l="0" t="0" r="0" b="0"/>
          <a:pathLst>
            <a:path>
              <a:moveTo>
                <a:pt x="0" y="0"/>
              </a:moveTo>
              <a:lnTo>
                <a:pt x="0" y="1106905"/>
              </a:lnTo>
              <a:lnTo>
                <a:pt x="4415481" y="1106905"/>
              </a:lnTo>
              <a:lnTo>
                <a:pt x="4415481" y="1222094"/>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5C22BF8-8495-B140-9A43-870DF67B9799}">
      <dsp:nvSpPr>
        <dsp:cNvPr id="0" name=""/>
        <dsp:cNvSpPr/>
      </dsp:nvSpPr>
      <dsp:spPr>
        <a:xfrm>
          <a:off x="3901078" y="2116675"/>
          <a:ext cx="2841050" cy="1232878"/>
        </a:xfrm>
        <a:custGeom>
          <a:avLst/>
          <a:gdLst/>
          <a:ahLst/>
          <a:cxnLst/>
          <a:rect l="0" t="0" r="0" b="0"/>
          <a:pathLst>
            <a:path>
              <a:moveTo>
                <a:pt x="0" y="0"/>
              </a:moveTo>
              <a:lnTo>
                <a:pt x="0" y="1117689"/>
              </a:lnTo>
              <a:lnTo>
                <a:pt x="2841050" y="1117689"/>
              </a:lnTo>
              <a:lnTo>
                <a:pt x="2841050" y="1232878"/>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E60EC83-C4C8-EE44-8CDD-8B25455F0FF1}">
      <dsp:nvSpPr>
        <dsp:cNvPr id="0" name=""/>
        <dsp:cNvSpPr/>
      </dsp:nvSpPr>
      <dsp:spPr>
        <a:xfrm>
          <a:off x="3901078" y="2116675"/>
          <a:ext cx="1250788" cy="1238276"/>
        </a:xfrm>
        <a:custGeom>
          <a:avLst/>
          <a:gdLst/>
          <a:ahLst/>
          <a:cxnLst/>
          <a:rect l="0" t="0" r="0" b="0"/>
          <a:pathLst>
            <a:path>
              <a:moveTo>
                <a:pt x="0" y="0"/>
              </a:moveTo>
              <a:lnTo>
                <a:pt x="0" y="1123086"/>
              </a:lnTo>
              <a:lnTo>
                <a:pt x="1250788" y="1123086"/>
              </a:lnTo>
              <a:lnTo>
                <a:pt x="1250788" y="1238276"/>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A4D2933-688A-CD49-BC7A-64DAFA913676}">
      <dsp:nvSpPr>
        <dsp:cNvPr id="0" name=""/>
        <dsp:cNvSpPr/>
      </dsp:nvSpPr>
      <dsp:spPr>
        <a:xfrm>
          <a:off x="3745215" y="2116675"/>
          <a:ext cx="155862" cy="1244145"/>
        </a:xfrm>
        <a:custGeom>
          <a:avLst/>
          <a:gdLst/>
          <a:ahLst/>
          <a:cxnLst/>
          <a:rect l="0" t="0" r="0" b="0"/>
          <a:pathLst>
            <a:path>
              <a:moveTo>
                <a:pt x="155862" y="0"/>
              </a:moveTo>
              <a:lnTo>
                <a:pt x="155862" y="1128955"/>
              </a:lnTo>
              <a:lnTo>
                <a:pt x="0" y="1128955"/>
              </a:lnTo>
              <a:lnTo>
                <a:pt x="0" y="1244145"/>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75EA2F9-40B7-F549-9B4D-73DE92AF0BD4}">
      <dsp:nvSpPr>
        <dsp:cNvPr id="0" name=""/>
        <dsp:cNvSpPr/>
      </dsp:nvSpPr>
      <dsp:spPr>
        <a:xfrm>
          <a:off x="1441925" y="2116675"/>
          <a:ext cx="2459152" cy="1238983"/>
        </a:xfrm>
        <a:custGeom>
          <a:avLst/>
          <a:gdLst/>
          <a:ahLst/>
          <a:cxnLst/>
          <a:rect l="0" t="0" r="0" b="0"/>
          <a:pathLst>
            <a:path>
              <a:moveTo>
                <a:pt x="2459152" y="0"/>
              </a:moveTo>
              <a:lnTo>
                <a:pt x="2459152" y="1123794"/>
              </a:lnTo>
              <a:lnTo>
                <a:pt x="0" y="1123794"/>
              </a:lnTo>
              <a:lnTo>
                <a:pt x="0" y="1238983"/>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BFEFDF3-DBA7-9440-9075-2706A77376A9}">
      <dsp:nvSpPr>
        <dsp:cNvPr id="0" name=""/>
        <dsp:cNvSpPr/>
      </dsp:nvSpPr>
      <dsp:spPr>
        <a:xfrm>
          <a:off x="2616018" y="543883"/>
          <a:ext cx="2628010" cy="651577"/>
        </a:xfrm>
        <a:prstGeom prst="rect">
          <a:avLst/>
        </a:prstGeom>
        <a:solidFill>
          <a:schemeClr val="bg1"/>
        </a:soli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cap="none" spc="0"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COMITETUL EXECUTIV AL AICPS</a:t>
          </a:r>
          <a:endParaRPr lang="en-US" sz="2000" b="1" kern="1200" cap="none" spc="0"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endParaRPr>
        </a:p>
      </dsp:txBody>
      <dsp:txXfrm>
        <a:off x="2616018" y="543883"/>
        <a:ext cx="2628010" cy="651577"/>
      </dsp:txXfrm>
    </dsp:sp>
    <dsp:sp modelId="{25E8E000-D8F9-3746-B281-ECA4559936B2}">
      <dsp:nvSpPr>
        <dsp:cNvPr id="0" name=""/>
        <dsp:cNvSpPr/>
      </dsp:nvSpPr>
      <dsp:spPr>
        <a:xfrm>
          <a:off x="2614416" y="1469441"/>
          <a:ext cx="2573322" cy="647233"/>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t>Președintele</a:t>
          </a:r>
          <a:r>
            <a:rPr lang="en-US" sz="2000" kern="1200" dirty="0" smtClean="0"/>
            <a:t> AICPS</a:t>
          </a:r>
          <a:endParaRPr lang="en-US" sz="2000" kern="1200" dirty="0"/>
        </a:p>
      </dsp:txBody>
      <dsp:txXfrm>
        <a:off x="2614416" y="1469441"/>
        <a:ext cx="2573322" cy="647233"/>
      </dsp:txXfrm>
    </dsp:sp>
    <dsp:sp modelId="{7BB14F0D-A475-DE4E-85C2-5D6AB0C587F3}">
      <dsp:nvSpPr>
        <dsp:cNvPr id="0" name=""/>
        <dsp:cNvSpPr/>
      </dsp:nvSpPr>
      <dsp:spPr>
        <a:xfrm>
          <a:off x="0" y="3355659"/>
          <a:ext cx="2883851" cy="548521"/>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Organizare</a:t>
          </a:r>
          <a:r>
            <a:rPr lang="en-US" sz="1600" kern="1200" dirty="0" err="1" smtClean="0"/>
            <a:t>-Administrare</a:t>
          </a:r>
          <a:endParaRPr lang="en-US" sz="1600" kern="1200" dirty="0"/>
        </a:p>
      </dsp:txBody>
      <dsp:txXfrm>
        <a:off x="0" y="3355659"/>
        <a:ext cx="2883851" cy="548521"/>
      </dsp:txXfrm>
    </dsp:sp>
    <dsp:sp modelId="{718CFEEE-02EA-574E-9C18-9CD523033D79}">
      <dsp:nvSpPr>
        <dsp:cNvPr id="0" name=""/>
        <dsp:cNvSpPr/>
      </dsp:nvSpPr>
      <dsp:spPr>
        <a:xfrm>
          <a:off x="3196694" y="3360820"/>
          <a:ext cx="1097042" cy="548521"/>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Comunicare</a:t>
          </a:r>
          <a:endParaRPr lang="en-US" sz="1600" kern="1200" dirty="0"/>
        </a:p>
      </dsp:txBody>
      <dsp:txXfrm>
        <a:off x="3196694" y="3360820"/>
        <a:ext cx="1097042" cy="548521"/>
      </dsp:txXfrm>
    </dsp:sp>
    <dsp:sp modelId="{81B97A09-FF5E-B04B-9E70-2C591CC22A17}">
      <dsp:nvSpPr>
        <dsp:cNvPr id="0" name=""/>
        <dsp:cNvSpPr/>
      </dsp:nvSpPr>
      <dsp:spPr>
        <a:xfrm>
          <a:off x="4603344" y="3354951"/>
          <a:ext cx="1097042" cy="548521"/>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Certificare</a:t>
          </a:r>
          <a:endParaRPr lang="en-US" sz="1600" kern="1200" dirty="0"/>
        </a:p>
      </dsp:txBody>
      <dsp:txXfrm>
        <a:off x="4603344" y="3354951"/>
        <a:ext cx="1097042" cy="548521"/>
      </dsp:txXfrm>
    </dsp:sp>
    <dsp:sp modelId="{583C2BE4-3678-164E-AD19-4AF884E58CD9}">
      <dsp:nvSpPr>
        <dsp:cNvPr id="0" name=""/>
        <dsp:cNvSpPr/>
      </dsp:nvSpPr>
      <dsp:spPr>
        <a:xfrm>
          <a:off x="5861246" y="3349554"/>
          <a:ext cx="1761763" cy="548521"/>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Relațiile</a:t>
          </a:r>
          <a:r>
            <a:rPr lang="en-US" sz="1600" kern="1200" dirty="0" smtClean="0"/>
            <a:t> cu </a:t>
          </a:r>
          <a:r>
            <a:rPr lang="en-US" sz="1600" kern="1200" dirty="0" err="1" smtClean="0"/>
            <a:t>terții</a:t>
          </a:r>
          <a:endParaRPr lang="en-US" sz="1600" kern="1200" dirty="0"/>
        </a:p>
      </dsp:txBody>
      <dsp:txXfrm>
        <a:off x="5861246" y="3349554"/>
        <a:ext cx="1761763" cy="548521"/>
      </dsp:txXfrm>
    </dsp:sp>
    <dsp:sp modelId="{75FC647C-9B5E-6746-8CF9-CA347A382414}">
      <dsp:nvSpPr>
        <dsp:cNvPr id="0" name=""/>
        <dsp:cNvSpPr/>
      </dsp:nvSpPr>
      <dsp:spPr>
        <a:xfrm>
          <a:off x="7768038" y="3338770"/>
          <a:ext cx="1097042" cy="548521"/>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Tehnic</a:t>
          </a:r>
          <a:endParaRPr lang="en-US" sz="1600" kern="1200" dirty="0"/>
        </a:p>
      </dsp:txBody>
      <dsp:txXfrm>
        <a:off x="7768038" y="3338770"/>
        <a:ext cx="1097042" cy="548521"/>
      </dsp:txXfrm>
    </dsp:sp>
    <dsp:sp modelId="{073BB1CC-6AF8-3C47-A595-4E905B454CB7}">
      <dsp:nvSpPr>
        <dsp:cNvPr id="0" name=""/>
        <dsp:cNvSpPr/>
      </dsp:nvSpPr>
      <dsp:spPr>
        <a:xfrm>
          <a:off x="799803" y="2324531"/>
          <a:ext cx="2355449" cy="699403"/>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t>Președintele</a:t>
          </a:r>
          <a:endParaRPr lang="en-US" sz="2000" kern="1200" dirty="0" smtClean="0"/>
        </a:p>
        <a:p>
          <a:pPr lvl="0" algn="ctr" defTabSz="889000">
            <a:lnSpc>
              <a:spcPct val="90000"/>
            </a:lnSpc>
            <a:spcBef>
              <a:spcPct val="0"/>
            </a:spcBef>
            <a:spcAft>
              <a:spcPct val="35000"/>
            </a:spcAft>
          </a:pPr>
          <a:r>
            <a:rPr lang="en-US" sz="2000" kern="1200" dirty="0" smtClean="0"/>
            <a:t>anterior al AICPS</a:t>
          </a:r>
          <a:endParaRPr lang="en-US" sz="2000" kern="1200" dirty="0"/>
        </a:p>
      </dsp:txBody>
      <dsp:txXfrm>
        <a:off x="799803" y="2324531"/>
        <a:ext cx="2355449" cy="6994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E0E8BB-50AF-A147-A551-AFD2B5EF4AFD}">
      <dsp:nvSpPr>
        <dsp:cNvPr id="0" name=""/>
        <dsp:cNvSpPr/>
      </dsp:nvSpPr>
      <dsp:spPr>
        <a:xfrm>
          <a:off x="4610913" y="414040"/>
          <a:ext cx="163104" cy="2238208"/>
        </a:xfrm>
        <a:custGeom>
          <a:avLst/>
          <a:gdLst/>
          <a:ahLst/>
          <a:cxnLst/>
          <a:rect l="0" t="0" r="0" b="0"/>
          <a:pathLst>
            <a:path>
              <a:moveTo>
                <a:pt x="163104" y="0"/>
              </a:moveTo>
              <a:lnTo>
                <a:pt x="163104" y="2238208"/>
              </a:lnTo>
              <a:lnTo>
                <a:pt x="0" y="2238208"/>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08CFE7F-753E-8146-8EC0-BF13CE8ED677}">
      <dsp:nvSpPr>
        <dsp:cNvPr id="0" name=""/>
        <dsp:cNvSpPr/>
      </dsp:nvSpPr>
      <dsp:spPr>
        <a:xfrm>
          <a:off x="4774018" y="414040"/>
          <a:ext cx="2377850" cy="4475002"/>
        </a:xfrm>
        <a:custGeom>
          <a:avLst/>
          <a:gdLst/>
          <a:ahLst/>
          <a:cxnLst/>
          <a:rect l="0" t="0" r="0" b="0"/>
          <a:pathLst>
            <a:path>
              <a:moveTo>
                <a:pt x="0" y="0"/>
              </a:moveTo>
              <a:lnTo>
                <a:pt x="0" y="4272112"/>
              </a:lnTo>
              <a:lnTo>
                <a:pt x="2377850" y="4272112"/>
              </a:lnTo>
              <a:lnTo>
                <a:pt x="2377850" y="4475002"/>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306749C-312D-5240-A615-C702F265632E}">
      <dsp:nvSpPr>
        <dsp:cNvPr id="0" name=""/>
        <dsp:cNvSpPr/>
      </dsp:nvSpPr>
      <dsp:spPr>
        <a:xfrm>
          <a:off x="4728298" y="414040"/>
          <a:ext cx="91440" cy="4475002"/>
        </a:xfrm>
        <a:custGeom>
          <a:avLst/>
          <a:gdLst/>
          <a:ahLst/>
          <a:cxnLst/>
          <a:rect l="0" t="0" r="0" b="0"/>
          <a:pathLst>
            <a:path>
              <a:moveTo>
                <a:pt x="45720" y="0"/>
              </a:moveTo>
              <a:lnTo>
                <a:pt x="45720" y="4272112"/>
              </a:lnTo>
              <a:lnTo>
                <a:pt x="85505" y="4272112"/>
              </a:lnTo>
              <a:lnTo>
                <a:pt x="85505" y="4475002"/>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1152338-87F8-D649-A84A-27F36321718D}">
      <dsp:nvSpPr>
        <dsp:cNvPr id="0" name=""/>
        <dsp:cNvSpPr/>
      </dsp:nvSpPr>
      <dsp:spPr>
        <a:xfrm>
          <a:off x="2475738" y="414040"/>
          <a:ext cx="2298279" cy="4475002"/>
        </a:xfrm>
        <a:custGeom>
          <a:avLst/>
          <a:gdLst/>
          <a:ahLst/>
          <a:cxnLst/>
          <a:rect l="0" t="0" r="0" b="0"/>
          <a:pathLst>
            <a:path>
              <a:moveTo>
                <a:pt x="2298279" y="0"/>
              </a:moveTo>
              <a:lnTo>
                <a:pt x="2298279" y="4272112"/>
              </a:lnTo>
              <a:lnTo>
                <a:pt x="0" y="4272112"/>
              </a:lnTo>
              <a:lnTo>
                <a:pt x="0" y="4475002"/>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6911133-1470-B149-9C4B-6ACBBE803C16}">
      <dsp:nvSpPr>
        <dsp:cNvPr id="0" name=""/>
        <dsp:cNvSpPr/>
      </dsp:nvSpPr>
      <dsp:spPr>
        <a:xfrm>
          <a:off x="2679643" y="0"/>
          <a:ext cx="4188749" cy="414040"/>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t>Directorul</a:t>
          </a:r>
          <a:r>
            <a:rPr lang="en-US" sz="2000" kern="1200" dirty="0" smtClean="0"/>
            <a:t> </a:t>
          </a:r>
          <a:r>
            <a:rPr lang="en-US" sz="2000" kern="1200" dirty="0" err="1" smtClean="0"/>
            <a:t>Executiv</a:t>
          </a:r>
          <a:r>
            <a:rPr lang="en-US" sz="2000" kern="1200" dirty="0" smtClean="0"/>
            <a:t> </a:t>
          </a:r>
          <a:r>
            <a:rPr lang="en-US" sz="2000" kern="1200" dirty="0" err="1" smtClean="0"/>
            <a:t>Administrativ</a:t>
          </a:r>
          <a:endParaRPr lang="en-US" sz="2000" kern="1200" dirty="0"/>
        </a:p>
      </dsp:txBody>
      <dsp:txXfrm>
        <a:off x="2679643" y="0"/>
        <a:ext cx="4188749" cy="414040"/>
      </dsp:txXfrm>
    </dsp:sp>
    <dsp:sp modelId="{E860EB18-CDA7-4443-8E0B-45155E84ED20}">
      <dsp:nvSpPr>
        <dsp:cNvPr id="0" name=""/>
        <dsp:cNvSpPr/>
      </dsp:nvSpPr>
      <dsp:spPr>
        <a:xfrm>
          <a:off x="1509596" y="4889042"/>
          <a:ext cx="1932285" cy="518084"/>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t>Secretariatul</a:t>
          </a:r>
          <a:r>
            <a:rPr lang="en-US" sz="2000" kern="1200" dirty="0" smtClean="0"/>
            <a:t> AICPS</a:t>
          </a:r>
          <a:endParaRPr lang="en-US" sz="2000" kern="1200" dirty="0"/>
        </a:p>
      </dsp:txBody>
      <dsp:txXfrm>
        <a:off x="1509596" y="4889042"/>
        <a:ext cx="1932285" cy="518084"/>
      </dsp:txXfrm>
    </dsp:sp>
    <dsp:sp modelId="{1D5B9B00-E1C0-264A-A73D-F7D68C64C5D6}">
      <dsp:nvSpPr>
        <dsp:cNvPr id="0" name=""/>
        <dsp:cNvSpPr/>
      </dsp:nvSpPr>
      <dsp:spPr>
        <a:xfrm>
          <a:off x="3847661" y="4889042"/>
          <a:ext cx="1932285" cy="528209"/>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t>Contabilul</a:t>
          </a:r>
          <a:endParaRPr lang="en-US" sz="2000" kern="1200" dirty="0"/>
        </a:p>
      </dsp:txBody>
      <dsp:txXfrm>
        <a:off x="3847661" y="4889042"/>
        <a:ext cx="1932285" cy="528209"/>
      </dsp:txXfrm>
    </dsp:sp>
    <dsp:sp modelId="{2D05F668-70AF-2C4E-B287-ADF513FE2892}">
      <dsp:nvSpPr>
        <dsp:cNvPr id="0" name=""/>
        <dsp:cNvSpPr/>
      </dsp:nvSpPr>
      <dsp:spPr>
        <a:xfrm>
          <a:off x="6185726" y="4889042"/>
          <a:ext cx="1932285" cy="528209"/>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t>Comisia</a:t>
          </a:r>
          <a:r>
            <a:rPr lang="en-US" sz="2000" kern="1200" dirty="0" smtClean="0"/>
            <a:t> de </a:t>
          </a:r>
          <a:r>
            <a:rPr lang="en-US" sz="2000" kern="1200" dirty="0" err="1" smtClean="0"/>
            <a:t>Cenzori</a:t>
          </a:r>
          <a:endParaRPr lang="en-US" sz="2000" kern="1200" dirty="0"/>
        </a:p>
      </dsp:txBody>
      <dsp:txXfrm>
        <a:off x="6185726" y="4889042"/>
        <a:ext cx="1932285" cy="528209"/>
      </dsp:txXfrm>
    </dsp:sp>
    <dsp:sp modelId="{7163E9CB-8578-444E-9DDC-753726972967}">
      <dsp:nvSpPr>
        <dsp:cNvPr id="0" name=""/>
        <dsp:cNvSpPr/>
      </dsp:nvSpPr>
      <dsp:spPr>
        <a:xfrm>
          <a:off x="9988" y="821234"/>
          <a:ext cx="4600925" cy="3662028"/>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l" defTabSz="711200">
            <a:lnSpc>
              <a:spcPct val="90000"/>
            </a:lnSpc>
            <a:spcBef>
              <a:spcPct val="0"/>
            </a:spcBef>
            <a:spcAft>
              <a:spcPct val="35000"/>
            </a:spcAft>
          </a:pPr>
          <a:endParaRPr lang="en-US" sz="1600" kern="1200" dirty="0" smtClean="0"/>
        </a:p>
        <a:p>
          <a:pPr lvl="0" algn="l" defTabSz="711200">
            <a:lnSpc>
              <a:spcPct val="90000"/>
            </a:lnSpc>
            <a:spcBef>
              <a:spcPct val="0"/>
            </a:spcBef>
            <a:spcAft>
              <a:spcPct val="35000"/>
            </a:spcAft>
          </a:pPr>
          <a:r>
            <a:rPr lang="en-US" sz="1600" kern="1200" dirty="0" err="1" smtClean="0"/>
            <a:t>Atribuții</a:t>
          </a:r>
          <a:r>
            <a:rPr lang="en-US" sz="16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Organizare</a:t>
          </a:r>
          <a:r>
            <a:rPr lang="en-US" sz="1200" kern="1200" dirty="0" smtClean="0"/>
            <a:t> – </a:t>
          </a:r>
          <a:r>
            <a:rPr lang="en-US" sz="1200" kern="1200" dirty="0" err="1" smtClean="0"/>
            <a:t>administrare</a:t>
          </a:r>
          <a:r>
            <a:rPr lang="en-US" sz="1200" kern="1200" dirty="0" smtClean="0"/>
            <a:t> </a:t>
          </a:r>
          <a:r>
            <a:rPr lang="en-US" sz="1200" kern="1200" dirty="0" err="1" smtClean="0"/>
            <a:t>activități</a:t>
          </a:r>
          <a:r>
            <a:rPr lang="en-US" sz="1200" kern="1200" dirty="0" smtClean="0"/>
            <a:t> </a:t>
          </a:r>
          <a:r>
            <a:rPr lang="en-US" sz="1200" kern="1200" dirty="0" err="1" smtClean="0"/>
            <a:t>generale</a:t>
          </a:r>
          <a:r>
            <a:rPr lang="en-US" sz="1200" kern="1200" dirty="0" smtClean="0"/>
            <a:t> ale AICPS;</a:t>
          </a:r>
        </a:p>
        <a:p>
          <a:pPr lvl="0" algn="l" defTabSz="711200">
            <a:lnSpc>
              <a:spcPct val="90000"/>
            </a:lnSpc>
            <a:spcBef>
              <a:spcPct val="0"/>
            </a:spcBef>
            <a:spcAft>
              <a:spcPct val="35000"/>
            </a:spcAft>
          </a:pPr>
          <a:r>
            <a:rPr lang="en-US" sz="1200" kern="1200" dirty="0" smtClean="0"/>
            <a:t>- </a:t>
          </a:r>
          <a:r>
            <a:rPr lang="en-US" sz="1200" kern="1200" dirty="0" err="1" smtClean="0"/>
            <a:t>Angajarea</a:t>
          </a:r>
          <a:r>
            <a:rPr lang="en-US" sz="1200" kern="1200" dirty="0" smtClean="0"/>
            <a:t> </a:t>
          </a:r>
          <a:r>
            <a:rPr lang="en-US" sz="1200" kern="1200" dirty="0" err="1" smtClean="0"/>
            <a:t>personalului</a:t>
          </a:r>
          <a:r>
            <a:rPr lang="en-US" sz="1200" kern="1200" dirty="0" smtClean="0"/>
            <a:t> </a:t>
          </a:r>
          <a:r>
            <a:rPr lang="en-US" sz="1200" kern="1200" dirty="0" err="1" smtClean="0"/>
            <a:t>administrativ</a:t>
          </a:r>
          <a:r>
            <a:rPr lang="en-US" sz="1200" kern="1200" dirty="0" smtClean="0"/>
            <a:t> </a:t>
          </a:r>
          <a:r>
            <a:rPr lang="en-US" sz="1200" kern="1200" dirty="0" err="1" smtClean="0"/>
            <a:t>și</a:t>
          </a:r>
          <a:r>
            <a:rPr lang="en-US" sz="1200" kern="1200" dirty="0" smtClean="0"/>
            <a:t> </a:t>
          </a:r>
          <a:r>
            <a:rPr lang="en-US" sz="1200" kern="1200" dirty="0" err="1" smtClean="0"/>
            <a:t>supraveherea</a:t>
          </a:r>
          <a:r>
            <a:rPr lang="en-US" sz="1200" kern="1200" dirty="0" smtClean="0"/>
            <a:t> </a:t>
          </a:r>
          <a:r>
            <a:rPr lang="en-US" sz="1200" kern="1200" dirty="0" err="1" smtClean="0"/>
            <a:t>lui</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Ținerea</a:t>
          </a:r>
          <a:r>
            <a:rPr lang="en-US" sz="1200" kern="1200" dirty="0" smtClean="0"/>
            <a:t> la </a:t>
          </a:r>
          <a:r>
            <a:rPr lang="en-US" sz="1200" kern="1200" dirty="0" err="1" smtClean="0"/>
            <a:t>zi</a:t>
          </a:r>
          <a:r>
            <a:rPr lang="en-US" sz="1200" kern="1200" dirty="0" smtClean="0"/>
            <a:t> a </a:t>
          </a:r>
          <a:r>
            <a:rPr lang="en-US" sz="1200" kern="1200" dirty="0" err="1" smtClean="0"/>
            <a:t>evidenței</a:t>
          </a:r>
          <a:r>
            <a:rPr lang="en-US" sz="1200" kern="1200" dirty="0" smtClean="0"/>
            <a:t> </a:t>
          </a:r>
          <a:r>
            <a:rPr lang="en-US" sz="1200" kern="1200" dirty="0" err="1" smtClean="0"/>
            <a:t>membilor</a:t>
          </a:r>
          <a:r>
            <a:rPr lang="en-US" sz="1200" kern="1200" dirty="0" smtClean="0"/>
            <a:t> </a:t>
          </a:r>
          <a:r>
            <a:rPr lang="en-US" sz="1200" kern="1200" dirty="0" err="1" smtClean="0"/>
            <a:t>și</a:t>
          </a:r>
          <a:r>
            <a:rPr lang="en-US" sz="1200" kern="1200" dirty="0" smtClean="0"/>
            <a:t> a </a:t>
          </a:r>
          <a:r>
            <a:rPr lang="en-US" sz="1200" kern="1200" dirty="0" err="1" smtClean="0"/>
            <a:t>statutului</a:t>
          </a:r>
          <a:r>
            <a:rPr lang="en-US" sz="1200" kern="1200" dirty="0" smtClean="0"/>
            <a:t> </a:t>
          </a:r>
          <a:r>
            <a:rPr lang="en-US" sz="1200" kern="1200" dirty="0" err="1" smtClean="0"/>
            <a:t>acestuia</a:t>
          </a:r>
          <a:r>
            <a:rPr lang="en-US" sz="1200" kern="1200" dirty="0" smtClean="0"/>
            <a:t> (</a:t>
          </a:r>
          <a:r>
            <a:rPr lang="en-US" sz="1200" kern="1200" dirty="0" err="1" smtClean="0"/>
            <a:t>în</a:t>
          </a:r>
          <a:r>
            <a:rPr lang="en-US" sz="1200" kern="1200" dirty="0" smtClean="0"/>
            <a:t> </a:t>
          </a:r>
          <a:r>
            <a:rPr lang="en-US" sz="1200" kern="1200" dirty="0" err="1" smtClean="0"/>
            <a:t>colaborare</a:t>
          </a:r>
          <a:r>
            <a:rPr lang="en-US" sz="1200" kern="1200" dirty="0" smtClean="0"/>
            <a:t> cu </a:t>
          </a:r>
          <a:r>
            <a:rPr lang="en-US" sz="1200" kern="1200" dirty="0" err="1" smtClean="0"/>
            <a:t>Președinții</a:t>
          </a:r>
          <a:r>
            <a:rPr lang="en-US" sz="1200" kern="1200" dirty="0" smtClean="0"/>
            <a:t> de </a:t>
          </a:r>
          <a:r>
            <a:rPr lang="en-US" sz="1200" kern="1200" dirty="0" err="1" smtClean="0"/>
            <a:t>Filiale</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Coordonarea</a:t>
          </a:r>
          <a:r>
            <a:rPr lang="en-US" sz="1200" kern="1200" dirty="0" smtClean="0"/>
            <a:t> </a:t>
          </a:r>
          <a:r>
            <a:rPr lang="en-US" sz="1200" kern="1200" dirty="0" err="1" smtClean="0"/>
            <a:t>activității</a:t>
          </a:r>
          <a:r>
            <a:rPr lang="en-US" sz="1200" kern="1200" dirty="0" smtClean="0"/>
            <a:t> </a:t>
          </a:r>
          <a:r>
            <a:rPr lang="en-US" sz="1200" kern="1200" dirty="0" err="1" smtClean="0"/>
            <a:t>economice</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Asigurarea</a:t>
          </a:r>
          <a:r>
            <a:rPr lang="en-US" sz="1200" kern="1200" dirty="0" smtClean="0"/>
            <a:t> </a:t>
          </a:r>
          <a:r>
            <a:rPr lang="en-US" sz="1200" kern="1200" dirty="0" err="1" smtClean="0"/>
            <a:t>funcționării</a:t>
          </a:r>
          <a:r>
            <a:rPr lang="en-US" sz="1200" kern="1200" dirty="0" smtClean="0"/>
            <a:t> </a:t>
          </a:r>
          <a:r>
            <a:rPr lang="en-US" sz="1200" kern="1200" dirty="0" err="1" smtClean="0"/>
            <a:t>secretariatului</a:t>
          </a:r>
          <a:r>
            <a:rPr lang="en-US" sz="1200" kern="1200" dirty="0" smtClean="0"/>
            <a:t>; </a:t>
          </a:r>
          <a:r>
            <a:rPr lang="en-US" sz="1200" kern="1200" dirty="0" err="1" smtClean="0"/>
            <a:t>Corespondența</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Alocarea</a:t>
          </a:r>
          <a:r>
            <a:rPr lang="en-US" sz="1200" kern="1200" dirty="0" smtClean="0"/>
            <a:t> </a:t>
          </a:r>
          <a:r>
            <a:rPr lang="en-US" sz="1200" kern="1200" dirty="0" err="1" smtClean="0"/>
            <a:t>bugetelor</a:t>
          </a:r>
          <a:r>
            <a:rPr lang="en-US" sz="1200" kern="1200" dirty="0" smtClean="0"/>
            <a:t> </a:t>
          </a:r>
          <a:r>
            <a:rPr lang="en-US" sz="1200" kern="1200" dirty="0" err="1" smtClean="0"/>
            <a:t>către</a:t>
          </a:r>
          <a:r>
            <a:rPr lang="en-US" sz="1200" kern="1200" dirty="0" smtClean="0"/>
            <a:t> </a:t>
          </a:r>
          <a:r>
            <a:rPr lang="en-US" sz="1200" kern="1200" dirty="0" err="1" smtClean="0"/>
            <a:t>Direcții</a:t>
          </a:r>
          <a:r>
            <a:rPr lang="en-US" sz="1200" kern="1200" dirty="0" smtClean="0"/>
            <a:t>, </a:t>
          </a:r>
          <a:r>
            <a:rPr lang="en-US" sz="1200" kern="1200" dirty="0" err="1" smtClean="0"/>
            <a:t>Filialele</a:t>
          </a:r>
          <a:r>
            <a:rPr lang="en-US" sz="1200" kern="1200" dirty="0" smtClean="0"/>
            <a:t>, </a:t>
          </a:r>
          <a:r>
            <a:rPr lang="en-US" sz="1200" kern="1200" dirty="0" err="1" smtClean="0"/>
            <a:t>Comisii</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Atragerea</a:t>
          </a:r>
          <a:r>
            <a:rPr lang="en-US" sz="1200" kern="1200" dirty="0" smtClean="0"/>
            <a:t> </a:t>
          </a:r>
          <a:r>
            <a:rPr lang="en-US" sz="1200" kern="1200" dirty="0" err="1" smtClean="0"/>
            <a:t>sponsorilor</a:t>
          </a:r>
          <a:r>
            <a:rPr lang="en-US" sz="1200" kern="1200" dirty="0" smtClean="0"/>
            <a:t>, </a:t>
          </a:r>
          <a:r>
            <a:rPr lang="en-US" sz="1200" kern="1200" dirty="0" err="1" smtClean="0"/>
            <a:t>colectarea</a:t>
          </a:r>
          <a:r>
            <a:rPr lang="en-US" sz="1200" kern="1200" dirty="0" smtClean="0"/>
            <a:t> de </a:t>
          </a:r>
          <a:r>
            <a:rPr lang="en-US" sz="1200" kern="1200" dirty="0" err="1" smtClean="0"/>
            <a:t>fonduri</a:t>
          </a:r>
          <a:r>
            <a:rPr lang="en-US" sz="1200" kern="1200" dirty="0" smtClean="0"/>
            <a:t> (</a:t>
          </a:r>
          <a:r>
            <a:rPr lang="en-US" sz="1200" kern="1200" dirty="0" err="1" smtClean="0"/>
            <a:t>în</a:t>
          </a:r>
          <a:r>
            <a:rPr lang="en-US" sz="1200" kern="1200" dirty="0" smtClean="0"/>
            <a:t> </a:t>
          </a:r>
          <a:r>
            <a:rPr lang="en-US" sz="1200" kern="1200" dirty="0" err="1" smtClean="0"/>
            <a:t>colaborare</a:t>
          </a:r>
          <a:r>
            <a:rPr lang="en-US" sz="1200" kern="1200" dirty="0" smtClean="0"/>
            <a:t> cu </a:t>
          </a:r>
          <a:r>
            <a:rPr lang="en-US" sz="1200" kern="1200" dirty="0" err="1" smtClean="0"/>
            <a:t>Președintele</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Asigurarea</a:t>
          </a:r>
          <a:r>
            <a:rPr lang="en-US" sz="1200" kern="1200" dirty="0" smtClean="0"/>
            <a:t> </a:t>
          </a:r>
          <a:r>
            <a:rPr lang="en-US" sz="1200" kern="1200" dirty="0" err="1" smtClean="0"/>
            <a:t>evidenței</a:t>
          </a:r>
          <a:r>
            <a:rPr lang="en-US" sz="1200" kern="1200" dirty="0" smtClean="0"/>
            <a:t> </a:t>
          </a:r>
          <a:r>
            <a:rPr lang="en-US" sz="1200" kern="1200" dirty="0" err="1" smtClean="0"/>
            <a:t>bunurilor</a:t>
          </a:r>
          <a:r>
            <a:rPr lang="en-US" sz="1200" kern="1200" dirty="0" smtClean="0"/>
            <a:t> </a:t>
          </a:r>
          <a:r>
            <a:rPr lang="en-US" sz="1200" kern="1200" dirty="0" err="1" smtClean="0"/>
            <a:t>patrimoniale</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Rezolvarea</a:t>
          </a:r>
          <a:r>
            <a:rPr lang="en-US" sz="1200" kern="1200" dirty="0" smtClean="0"/>
            <a:t> </a:t>
          </a:r>
          <a:r>
            <a:rPr lang="en-US" sz="1200" kern="1200" dirty="0" err="1" smtClean="0"/>
            <a:t>solicitărilor</a:t>
          </a:r>
          <a:r>
            <a:rPr lang="en-US" sz="1200" kern="1200" dirty="0" smtClean="0"/>
            <a:t> </a:t>
          </a:r>
          <a:r>
            <a:rPr lang="en-US" sz="1200" kern="1200" dirty="0" err="1" smtClean="0"/>
            <a:t>pe</a:t>
          </a:r>
          <a:r>
            <a:rPr lang="en-US" sz="1200" kern="1200" dirty="0" smtClean="0"/>
            <a:t> </a:t>
          </a:r>
          <a:r>
            <a:rPr lang="en-US" sz="1200" kern="1200" dirty="0" err="1" smtClean="0"/>
            <a:t>probleme</a:t>
          </a:r>
          <a:r>
            <a:rPr lang="en-US" sz="1200" kern="1200" dirty="0" smtClean="0"/>
            <a:t> </a:t>
          </a:r>
          <a:r>
            <a:rPr lang="en-US" sz="1200" kern="1200" dirty="0" err="1" smtClean="0"/>
            <a:t>organizatorice-aministrative</a:t>
          </a:r>
          <a:r>
            <a:rPr lang="en-US" sz="1200" kern="1200" dirty="0" smtClean="0"/>
            <a:t> ale </a:t>
          </a:r>
          <a:r>
            <a:rPr lang="en-US" sz="1200" kern="1200" dirty="0" err="1" smtClean="0"/>
            <a:t>membrilor</a:t>
          </a:r>
          <a:endParaRPr lang="en-US" sz="1200" kern="1200" dirty="0" smtClean="0"/>
        </a:p>
        <a:p>
          <a:pPr lvl="0" algn="l" defTabSz="711200">
            <a:lnSpc>
              <a:spcPct val="90000"/>
            </a:lnSpc>
            <a:spcBef>
              <a:spcPct val="0"/>
            </a:spcBef>
            <a:spcAft>
              <a:spcPct val="35000"/>
            </a:spcAft>
          </a:pPr>
          <a:endParaRPr lang="en-US" sz="1200" kern="1200" dirty="0" smtClean="0"/>
        </a:p>
        <a:p>
          <a:pPr lvl="0" algn="l" defTabSz="711200">
            <a:lnSpc>
              <a:spcPct val="90000"/>
            </a:lnSpc>
            <a:spcBef>
              <a:spcPct val="0"/>
            </a:spcBef>
            <a:spcAft>
              <a:spcPct val="35000"/>
            </a:spcAft>
          </a:pPr>
          <a:endParaRPr lang="en-US" sz="1200" kern="1200" dirty="0" smtClean="0"/>
        </a:p>
        <a:p>
          <a:pPr lvl="0" algn="l" defTabSz="711200">
            <a:lnSpc>
              <a:spcPct val="90000"/>
            </a:lnSpc>
            <a:spcBef>
              <a:spcPct val="0"/>
            </a:spcBef>
            <a:spcAft>
              <a:spcPct val="35000"/>
            </a:spcAft>
          </a:pPr>
          <a:endParaRPr lang="en-US" sz="1200" kern="1200" dirty="0" smtClean="0"/>
        </a:p>
        <a:p>
          <a:pPr lvl="0" algn="l" defTabSz="711200">
            <a:lnSpc>
              <a:spcPct val="90000"/>
            </a:lnSpc>
            <a:spcBef>
              <a:spcPct val="0"/>
            </a:spcBef>
            <a:spcAft>
              <a:spcPct val="35000"/>
            </a:spcAft>
          </a:pPr>
          <a:endParaRPr lang="en-US" sz="1200" kern="1200" dirty="0"/>
        </a:p>
      </dsp:txBody>
      <dsp:txXfrm>
        <a:off x="9988" y="821234"/>
        <a:ext cx="4600925" cy="36620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E0E8BB-50AF-A147-A551-AFD2B5EF4AFD}">
      <dsp:nvSpPr>
        <dsp:cNvPr id="0" name=""/>
        <dsp:cNvSpPr/>
      </dsp:nvSpPr>
      <dsp:spPr>
        <a:xfrm>
          <a:off x="5755660" y="500322"/>
          <a:ext cx="197093" cy="2704342"/>
        </a:xfrm>
        <a:custGeom>
          <a:avLst/>
          <a:gdLst/>
          <a:ahLst/>
          <a:cxnLst/>
          <a:rect l="0" t="0" r="0" b="0"/>
          <a:pathLst>
            <a:path>
              <a:moveTo>
                <a:pt x="197093" y="0"/>
              </a:moveTo>
              <a:lnTo>
                <a:pt x="197093" y="2704342"/>
              </a:lnTo>
              <a:lnTo>
                <a:pt x="0" y="2704342"/>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6911133-1470-B149-9C4B-6ACBBE803C16}">
      <dsp:nvSpPr>
        <dsp:cNvPr id="0" name=""/>
        <dsp:cNvSpPr/>
      </dsp:nvSpPr>
      <dsp:spPr>
        <a:xfrm>
          <a:off x="2415203" y="0"/>
          <a:ext cx="7075100" cy="500322"/>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t>Directorul</a:t>
          </a:r>
          <a:r>
            <a:rPr lang="en-US" sz="2000" kern="1200" dirty="0" smtClean="0"/>
            <a:t> </a:t>
          </a:r>
          <a:r>
            <a:rPr lang="en-US" sz="2000" kern="1200" dirty="0" err="1" smtClean="0"/>
            <a:t>Executiv</a:t>
          </a:r>
          <a:r>
            <a:rPr lang="en-US" sz="2000" kern="1200" dirty="0" smtClean="0"/>
            <a:t> </a:t>
          </a:r>
          <a:r>
            <a:rPr lang="en-US" sz="2000" kern="1200" dirty="0" err="1" smtClean="0"/>
            <a:t>pe</a:t>
          </a:r>
          <a:r>
            <a:rPr lang="en-US" sz="2000" kern="1200" dirty="0" smtClean="0"/>
            <a:t> </a:t>
          </a:r>
          <a:r>
            <a:rPr lang="en-US" sz="2000" kern="1200" dirty="0" err="1" smtClean="0"/>
            <a:t>probleme</a:t>
          </a:r>
          <a:r>
            <a:rPr lang="en-US" sz="2000" kern="1200" dirty="0" smtClean="0"/>
            <a:t> de </a:t>
          </a:r>
          <a:r>
            <a:rPr lang="en-US" sz="2000" kern="1200" dirty="0" err="1" smtClean="0"/>
            <a:t>Comunicare</a:t>
          </a:r>
          <a:endParaRPr lang="en-US" sz="2000" kern="1200" dirty="0"/>
        </a:p>
      </dsp:txBody>
      <dsp:txXfrm>
        <a:off x="2415203" y="0"/>
        <a:ext cx="7075100" cy="500322"/>
      </dsp:txXfrm>
    </dsp:sp>
    <dsp:sp modelId="{7163E9CB-8578-444E-9DDC-753726972967}">
      <dsp:nvSpPr>
        <dsp:cNvPr id="0" name=""/>
        <dsp:cNvSpPr/>
      </dsp:nvSpPr>
      <dsp:spPr>
        <a:xfrm>
          <a:off x="195945" y="992084"/>
          <a:ext cx="5559714" cy="4425160"/>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l" defTabSz="711200">
            <a:lnSpc>
              <a:spcPct val="90000"/>
            </a:lnSpc>
            <a:spcBef>
              <a:spcPct val="0"/>
            </a:spcBef>
            <a:spcAft>
              <a:spcPct val="35000"/>
            </a:spcAft>
          </a:pPr>
          <a:endParaRPr lang="en-US" sz="1600" kern="1200" dirty="0" smtClean="0"/>
        </a:p>
        <a:p>
          <a:pPr lvl="0" algn="l" defTabSz="711200">
            <a:lnSpc>
              <a:spcPct val="90000"/>
            </a:lnSpc>
            <a:spcBef>
              <a:spcPct val="0"/>
            </a:spcBef>
            <a:spcAft>
              <a:spcPct val="35000"/>
            </a:spcAft>
          </a:pPr>
          <a:r>
            <a:rPr lang="en-US" sz="1600" kern="1200" dirty="0" err="1" smtClean="0"/>
            <a:t>Atribuții</a:t>
          </a:r>
          <a:r>
            <a:rPr lang="en-US" sz="16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Coordonarea</a:t>
          </a:r>
          <a:r>
            <a:rPr lang="en-US" sz="1200" kern="1200" dirty="0" smtClean="0"/>
            <a:t> </a:t>
          </a:r>
          <a:r>
            <a:rPr lang="en-US" sz="1200" kern="1200" dirty="0" err="1" smtClean="0"/>
            <a:t>activității</a:t>
          </a:r>
          <a:r>
            <a:rPr lang="en-US" sz="1200" kern="1200" dirty="0" smtClean="0"/>
            <a:t> de </a:t>
          </a:r>
          <a:r>
            <a:rPr lang="en-US" sz="1200" kern="1200" dirty="0" err="1" smtClean="0"/>
            <a:t>editare</a:t>
          </a:r>
          <a:r>
            <a:rPr lang="en-US" sz="1200" kern="1200" dirty="0" smtClean="0"/>
            <a:t> a </a:t>
          </a:r>
          <a:r>
            <a:rPr lang="en-US" sz="1200" kern="1200" dirty="0" err="1" smtClean="0"/>
            <a:t>Revistei</a:t>
          </a:r>
          <a:r>
            <a:rPr lang="en-US" sz="1200" kern="1200" dirty="0" smtClean="0"/>
            <a:t> AICPS (electronic </a:t>
          </a:r>
          <a:r>
            <a:rPr lang="en-US" sz="1200" kern="1200" dirty="0" err="1" smtClean="0"/>
            <a:t>și</a:t>
          </a:r>
          <a:r>
            <a:rPr lang="en-US" sz="1200" kern="1200" dirty="0" smtClean="0"/>
            <a:t>/</a:t>
          </a:r>
          <a:r>
            <a:rPr lang="en-US" sz="1200" kern="1200" dirty="0" err="1" smtClean="0"/>
            <a:t>sau</a:t>
          </a:r>
          <a:r>
            <a:rPr lang="en-US" sz="1200" kern="1200" dirty="0" smtClean="0"/>
            <a:t> print); </a:t>
          </a:r>
          <a:r>
            <a:rPr lang="en-US" sz="1200" kern="1200" dirty="0" err="1" smtClean="0"/>
            <a:t>tipărire</a:t>
          </a:r>
          <a:r>
            <a:rPr lang="en-US" sz="1200" kern="1200" dirty="0" smtClean="0"/>
            <a:t> </a:t>
          </a:r>
          <a:r>
            <a:rPr lang="en-US" sz="1200" kern="1200" dirty="0" err="1" smtClean="0"/>
            <a:t>broșuri</a:t>
          </a:r>
          <a:r>
            <a:rPr lang="en-US" sz="1200" kern="1200" dirty="0" smtClean="0"/>
            <a:t>, </a:t>
          </a:r>
          <a:r>
            <a:rPr lang="en-US" sz="1200" kern="1200" dirty="0" err="1" smtClean="0"/>
            <a:t>elemente</a:t>
          </a:r>
          <a:r>
            <a:rPr lang="en-US" sz="1200" kern="1200" dirty="0" smtClean="0"/>
            <a:t> </a:t>
          </a:r>
          <a:r>
            <a:rPr lang="en-US" sz="1200" kern="1200" dirty="0" err="1" smtClean="0"/>
            <a:t>publicitare</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Militarea</a:t>
          </a:r>
          <a:r>
            <a:rPr lang="en-US" sz="1200" kern="1200" dirty="0" smtClean="0"/>
            <a:t> </a:t>
          </a:r>
          <a:r>
            <a:rPr lang="en-US" sz="1200" kern="1200" dirty="0" err="1" smtClean="0"/>
            <a:t>pentru</a:t>
          </a:r>
          <a:r>
            <a:rPr lang="en-US" sz="1200" kern="1200" dirty="0" smtClean="0"/>
            <a:t> </a:t>
          </a:r>
          <a:r>
            <a:rPr lang="en-US" sz="1200" kern="1200" dirty="0" err="1" smtClean="0"/>
            <a:t>recunoșterea</a:t>
          </a:r>
          <a:r>
            <a:rPr lang="en-US" sz="1200" kern="1200" dirty="0" smtClean="0"/>
            <a:t> </a:t>
          </a:r>
          <a:r>
            <a:rPr lang="en-US" sz="1200" kern="1200" dirty="0" err="1" smtClean="0"/>
            <a:t>Asociației</a:t>
          </a:r>
          <a:r>
            <a:rPr lang="en-US" sz="1200" kern="1200" dirty="0" smtClean="0"/>
            <a:t> </a:t>
          </a:r>
          <a:r>
            <a:rPr lang="en-US" sz="1200" kern="1200" dirty="0" err="1" smtClean="0"/>
            <a:t>în</a:t>
          </a:r>
          <a:r>
            <a:rPr lang="en-US" sz="1200" kern="1200" dirty="0" smtClean="0"/>
            <a:t> </a:t>
          </a:r>
          <a:r>
            <a:rPr lang="en-US" sz="1200" kern="1200" dirty="0" err="1" smtClean="0"/>
            <a:t>alte</a:t>
          </a:r>
          <a:r>
            <a:rPr lang="en-US" sz="1200" kern="1200" dirty="0" smtClean="0"/>
            <a:t> </a:t>
          </a:r>
          <a:r>
            <a:rPr lang="en-US" sz="1200" kern="1200" dirty="0" err="1" smtClean="0"/>
            <a:t>publicații</a:t>
          </a:r>
          <a:r>
            <a:rPr lang="en-US" sz="1200" kern="1200" dirty="0" smtClean="0"/>
            <a:t> (</a:t>
          </a:r>
          <a:r>
            <a:rPr lang="en-US" sz="1200" kern="1200" dirty="0" err="1" smtClean="0"/>
            <a:t>tipărite</a:t>
          </a:r>
          <a:r>
            <a:rPr lang="en-US" sz="1200" kern="1200" dirty="0" smtClean="0"/>
            <a:t> </a:t>
          </a:r>
          <a:r>
            <a:rPr lang="en-US" sz="1200" kern="1200" dirty="0" err="1" smtClean="0"/>
            <a:t>sau</a:t>
          </a:r>
          <a:r>
            <a:rPr lang="en-US" sz="1200" kern="1200" dirty="0" smtClean="0"/>
            <a:t> </a:t>
          </a:r>
          <a:r>
            <a:rPr lang="en-US" sz="1200" kern="1200" dirty="0" err="1" smtClean="0"/>
            <a:t>electr</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Coordonarea</a:t>
          </a:r>
          <a:r>
            <a:rPr lang="en-US" sz="1200" kern="1200" dirty="0" smtClean="0"/>
            <a:t> </a:t>
          </a:r>
          <a:r>
            <a:rPr lang="en-US" sz="1200" kern="1200" dirty="0" err="1" smtClean="0"/>
            <a:t>activității</a:t>
          </a:r>
          <a:r>
            <a:rPr lang="en-US" sz="1200" kern="1200" dirty="0" smtClean="0"/>
            <a:t> </a:t>
          </a:r>
          <a:r>
            <a:rPr lang="en-US" sz="1200" kern="1200" dirty="0" err="1" smtClean="0"/>
            <a:t>referitoare</a:t>
          </a:r>
          <a:r>
            <a:rPr lang="en-US" sz="1200" kern="1200" dirty="0" smtClean="0"/>
            <a:t> la </a:t>
          </a:r>
          <a:r>
            <a:rPr lang="en-US" sz="1200" kern="1200" dirty="0" err="1" smtClean="0"/>
            <a:t>pagina</a:t>
          </a:r>
          <a:r>
            <a:rPr lang="en-US" sz="1200" kern="1200" dirty="0" smtClean="0"/>
            <a:t> de Internet a </a:t>
          </a:r>
          <a:r>
            <a:rPr lang="en-US" sz="1200" kern="1200" dirty="0" err="1" smtClean="0"/>
            <a:t>Asociației</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Promovarea</a:t>
          </a:r>
          <a:r>
            <a:rPr lang="en-US" sz="1200" kern="1200" dirty="0" smtClean="0"/>
            <a:t> </a:t>
          </a:r>
          <a:r>
            <a:rPr lang="en-US" sz="1200" kern="1200" dirty="0" err="1" smtClean="0"/>
            <a:t>Asociației</a:t>
          </a:r>
          <a:r>
            <a:rPr lang="en-US" sz="1200" kern="1200" dirty="0" smtClean="0"/>
            <a:t> </a:t>
          </a:r>
          <a:r>
            <a:rPr lang="en-US" sz="1200" kern="1200" dirty="0" err="1" smtClean="0"/>
            <a:t>pe</a:t>
          </a:r>
          <a:r>
            <a:rPr lang="en-US" sz="1200" kern="1200" dirty="0" smtClean="0"/>
            <a:t> </a:t>
          </a:r>
          <a:r>
            <a:rPr lang="en-US" sz="1200" kern="1200" dirty="0" err="1" smtClean="0"/>
            <a:t>rețelele</a:t>
          </a:r>
          <a:r>
            <a:rPr lang="en-US" sz="1200" kern="1200" dirty="0" smtClean="0"/>
            <a:t> de </a:t>
          </a:r>
          <a:r>
            <a:rPr lang="en-US" sz="1200" kern="1200" dirty="0" err="1" smtClean="0"/>
            <a:t>socializare</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Asigurarea</a:t>
          </a:r>
          <a:r>
            <a:rPr lang="en-US" sz="1200" kern="1200" dirty="0" smtClean="0"/>
            <a:t> </a:t>
          </a:r>
          <a:r>
            <a:rPr lang="en-US" sz="1200" kern="1200" dirty="0" err="1" smtClean="0"/>
            <a:t>mijloacelor</a:t>
          </a:r>
          <a:r>
            <a:rPr lang="en-US" sz="1200" kern="1200" dirty="0" smtClean="0"/>
            <a:t> </a:t>
          </a:r>
          <a:r>
            <a:rPr lang="en-US" sz="1200" kern="1200" dirty="0" err="1" smtClean="0"/>
            <a:t>pentru</a:t>
          </a:r>
          <a:r>
            <a:rPr lang="en-US" sz="1200" kern="1200" dirty="0" smtClean="0"/>
            <a:t> </a:t>
          </a:r>
          <a:r>
            <a:rPr lang="en-US" sz="1200" kern="1200" dirty="0" err="1" smtClean="0"/>
            <a:t>buna</a:t>
          </a:r>
          <a:r>
            <a:rPr lang="en-US" sz="1200" kern="1200" dirty="0" smtClean="0"/>
            <a:t> </a:t>
          </a:r>
          <a:r>
            <a:rPr lang="en-US" sz="1200" kern="1200" dirty="0" err="1" smtClean="0"/>
            <a:t>informare</a:t>
          </a:r>
          <a:r>
            <a:rPr lang="en-US" sz="1200" kern="1200" dirty="0" smtClean="0"/>
            <a:t> a </a:t>
          </a:r>
          <a:r>
            <a:rPr lang="en-US" sz="1200" kern="1200" dirty="0" err="1" smtClean="0"/>
            <a:t>membrilor</a:t>
          </a:r>
          <a:r>
            <a:rPr lang="en-US" sz="1200" kern="1200" dirty="0" smtClean="0"/>
            <a:t> AICPS;</a:t>
          </a:r>
        </a:p>
        <a:p>
          <a:pPr lvl="0" algn="l" defTabSz="711200">
            <a:lnSpc>
              <a:spcPct val="90000"/>
            </a:lnSpc>
            <a:spcBef>
              <a:spcPct val="0"/>
            </a:spcBef>
            <a:spcAft>
              <a:spcPct val="35000"/>
            </a:spcAft>
          </a:pPr>
          <a:r>
            <a:rPr lang="en-US" sz="1200" kern="1200" dirty="0" smtClean="0"/>
            <a:t>- </a:t>
          </a:r>
          <a:r>
            <a:rPr lang="en-US" sz="1200" kern="1200" dirty="0" err="1" smtClean="0"/>
            <a:t>Asigurarea</a:t>
          </a:r>
          <a:r>
            <a:rPr lang="en-US" sz="1200" kern="1200" dirty="0" smtClean="0"/>
            <a:t> </a:t>
          </a:r>
          <a:r>
            <a:rPr lang="en-US" sz="1200" kern="1200" dirty="0" err="1" smtClean="0"/>
            <a:t>suportului</a:t>
          </a:r>
          <a:r>
            <a:rPr lang="en-US" sz="1200" kern="1200" dirty="0" smtClean="0"/>
            <a:t> </a:t>
          </a:r>
          <a:r>
            <a:rPr lang="en-US" sz="1200" kern="1200" dirty="0" err="1" smtClean="0"/>
            <a:t>pentru</a:t>
          </a:r>
          <a:r>
            <a:rPr lang="en-US" sz="1200" kern="1200" dirty="0" smtClean="0"/>
            <a:t> </a:t>
          </a:r>
          <a:r>
            <a:rPr lang="en-US" sz="1200" kern="1200" dirty="0" err="1" smtClean="0"/>
            <a:t>comunicare</a:t>
          </a:r>
          <a:r>
            <a:rPr lang="en-US" sz="1200" kern="1200" dirty="0" smtClean="0"/>
            <a:t>, </a:t>
          </a:r>
          <a:r>
            <a:rPr lang="en-US" sz="1200" kern="1200" dirty="0" err="1" smtClean="0"/>
            <a:t>vot</a:t>
          </a:r>
          <a:r>
            <a:rPr lang="en-US" sz="1200" kern="1200" dirty="0" smtClean="0"/>
            <a:t> electronic, </a:t>
          </a:r>
          <a:r>
            <a:rPr lang="en-US" sz="1200" kern="1200" dirty="0" err="1" smtClean="0"/>
            <a:t>sondaje</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Asumarea</a:t>
          </a:r>
          <a:r>
            <a:rPr lang="en-US" sz="1200" kern="1200" dirty="0" smtClean="0"/>
            <a:t> </a:t>
          </a:r>
          <a:r>
            <a:rPr lang="en-US" sz="1200" kern="1200" dirty="0" err="1" smtClean="0"/>
            <a:t>rolului</a:t>
          </a:r>
          <a:r>
            <a:rPr lang="en-US" sz="1200" kern="1200" dirty="0" smtClean="0"/>
            <a:t> de </a:t>
          </a:r>
          <a:r>
            <a:rPr lang="en-US" sz="1200" kern="1200" dirty="0" err="1" smtClean="0"/>
            <a:t>purtător</a:t>
          </a:r>
          <a:r>
            <a:rPr lang="en-US" sz="1200" kern="1200" dirty="0" smtClean="0"/>
            <a:t> de </a:t>
          </a:r>
          <a:r>
            <a:rPr lang="en-US" sz="1200" kern="1200" dirty="0" err="1" smtClean="0"/>
            <a:t>cuvânt</a:t>
          </a:r>
          <a:r>
            <a:rPr lang="en-US" sz="1200" kern="1200" dirty="0" smtClean="0"/>
            <a:t> al AICPS (</a:t>
          </a:r>
          <a:r>
            <a:rPr lang="en-US" sz="1200" kern="1200" dirty="0" err="1" smtClean="0"/>
            <a:t>împreună</a:t>
          </a:r>
          <a:r>
            <a:rPr lang="en-US" sz="1200" kern="1200" dirty="0" smtClean="0"/>
            <a:t> cu </a:t>
          </a:r>
          <a:r>
            <a:rPr lang="en-US" sz="1200" kern="1200" dirty="0" err="1" smtClean="0"/>
            <a:t>Președintele</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Asigurarea</a:t>
          </a:r>
          <a:r>
            <a:rPr lang="en-US" sz="1200" kern="1200" dirty="0" smtClean="0"/>
            <a:t> </a:t>
          </a:r>
          <a:r>
            <a:rPr lang="en-US" sz="1200" kern="1200" dirty="0" err="1" smtClean="0"/>
            <a:t>evidenței</a:t>
          </a:r>
          <a:r>
            <a:rPr lang="en-US" sz="1200" kern="1200" dirty="0" smtClean="0"/>
            <a:t> </a:t>
          </a:r>
          <a:r>
            <a:rPr lang="en-US" sz="1200" kern="1200" dirty="0" err="1" smtClean="0"/>
            <a:t>bibliotecii</a:t>
          </a:r>
          <a:r>
            <a:rPr lang="en-US" sz="1200" kern="1200" dirty="0" smtClean="0"/>
            <a:t> </a:t>
          </a:r>
          <a:r>
            <a:rPr lang="en-US" sz="1200" kern="1200" dirty="0" err="1" smtClean="0"/>
            <a:t>tehnice</a:t>
          </a:r>
          <a:r>
            <a:rPr lang="en-US" sz="1200" kern="1200" dirty="0" smtClean="0"/>
            <a:t> </a:t>
          </a:r>
          <a:r>
            <a:rPr lang="en-US" sz="1200" kern="1200" dirty="0" err="1" smtClean="0"/>
            <a:t>și</a:t>
          </a:r>
          <a:r>
            <a:rPr lang="en-US" sz="1200" kern="1200" dirty="0" smtClean="0"/>
            <a:t> </a:t>
          </a:r>
          <a:r>
            <a:rPr lang="en-US" sz="1200" kern="1200" dirty="0" err="1" smtClean="0"/>
            <a:t>informarea</a:t>
          </a:r>
          <a:r>
            <a:rPr lang="en-US" sz="1200" kern="1200" dirty="0" smtClean="0"/>
            <a:t> </a:t>
          </a:r>
          <a:r>
            <a:rPr lang="en-US" sz="1200" kern="1200" dirty="0" err="1" smtClean="0"/>
            <a:t>membrilor</a:t>
          </a:r>
          <a:r>
            <a:rPr lang="en-US" sz="1200" kern="1200" dirty="0" smtClean="0"/>
            <a:t> cu </a:t>
          </a:r>
          <a:r>
            <a:rPr lang="en-US" sz="1200" kern="1200" dirty="0" err="1" smtClean="0"/>
            <a:t>privire</a:t>
          </a:r>
          <a:r>
            <a:rPr lang="en-US" sz="1200" kern="1200" dirty="0" smtClean="0"/>
            <a:t> la </a:t>
          </a:r>
          <a:r>
            <a:rPr lang="en-US" sz="1200" kern="1200" dirty="0" err="1" smtClean="0"/>
            <a:t>noile</a:t>
          </a:r>
          <a:r>
            <a:rPr lang="en-US" sz="1200" kern="1200" dirty="0" smtClean="0"/>
            <a:t> </a:t>
          </a:r>
          <a:r>
            <a:rPr lang="en-US" sz="1200" kern="1200" dirty="0" err="1" smtClean="0"/>
            <a:t>apariții</a:t>
          </a:r>
          <a:r>
            <a:rPr lang="en-US" sz="1200" kern="1200" dirty="0" smtClean="0"/>
            <a:t> (</a:t>
          </a:r>
          <a:r>
            <a:rPr lang="en-US" sz="1200" kern="1200" dirty="0" err="1" smtClean="0"/>
            <a:t>coduri</a:t>
          </a:r>
          <a:r>
            <a:rPr lang="en-US" sz="1200" kern="1200" dirty="0" smtClean="0"/>
            <a:t> de </a:t>
          </a:r>
          <a:r>
            <a:rPr lang="en-US" sz="1200" kern="1200" dirty="0" err="1" smtClean="0"/>
            <a:t>proiectare</a:t>
          </a:r>
          <a:r>
            <a:rPr lang="en-US" sz="1200" kern="1200" dirty="0" smtClean="0"/>
            <a:t> </a:t>
          </a:r>
          <a:r>
            <a:rPr lang="en-US" sz="1200" kern="1200" dirty="0" err="1" smtClean="0"/>
            <a:t>și</a:t>
          </a:r>
          <a:r>
            <a:rPr lang="en-US" sz="1200" kern="1200" dirty="0" smtClean="0"/>
            <a:t> </a:t>
          </a:r>
          <a:r>
            <a:rPr lang="en-US" sz="1200" kern="1200" dirty="0" err="1" smtClean="0"/>
            <a:t>legi</a:t>
          </a:r>
          <a:r>
            <a:rPr lang="en-US" sz="1200" kern="1200" dirty="0" smtClean="0"/>
            <a:t> </a:t>
          </a:r>
          <a:r>
            <a:rPr lang="en-US" sz="1200" kern="1200" dirty="0" err="1" smtClean="0"/>
            <a:t>relevante</a:t>
          </a:r>
          <a:r>
            <a:rPr lang="en-US" sz="1200" kern="1200" dirty="0" smtClean="0"/>
            <a:t>, </a:t>
          </a:r>
          <a:r>
            <a:rPr lang="en-US" sz="1200" kern="1200" dirty="0" err="1" smtClean="0"/>
            <a:t>documentații</a:t>
          </a:r>
          <a:r>
            <a:rPr lang="en-US" sz="1200" kern="1200" dirty="0" smtClean="0"/>
            <a:t> </a:t>
          </a:r>
          <a:r>
            <a:rPr lang="en-US" sz="1200" kern="1200" dirty="0" err="1" smtClean="0"/>
            <a:t>tehnice</a:t>
          </a:r>
          <a:r>
            <a:rPr lang="en-US" sz="1200" kern="1200" dirty="0" smtClean="0"/>
            <a:t>, </a:t>
          </a:r>
          <a:r>
            <a:rPr lang="en-US" sz="1200" kern="1200" dirty="0" err="1" smtClean="0"/>
            <a:t>tratate</a:t>
          </a:r>
          <a:r>
            <a:rPr lang="en-US" sz="1200" kern="1200" dirty="0" smtClean="0"/>
            <a:t>, </a:t>
          </a:r>
          <a:r>
            <a:rPr lang="en-US" sz="1200" kern="1200" dirty="0" err="1" smtClean="0"/>
            <a:t>alte</a:t>
          </a:r>
          <a:r>
            <a:rPr lang="en-US" sz="1200" kern="1200" dirty="0" smtClean="0"/>
            <a:t> </a:t>
          </a:r>
          <a:r>
            <a:rPr lang="en-US" sz="1200" kern="1200" dirty="0" err="1" smtClean="0"/>
            <a:t>reviste</a:t>
          </a:r>
          <a:r>
            <a:rPr lang="en-US" sz="1200" kern="1200" dirty="0" smtClean="0"/>
            <a:t>).</a:t>
          </a:r>
        </a:p>
        <a:p>
          <a:pPr lvl="0" algn="l" defTabSz="711200">
            <a:lnSpc>
              <a:spcPct val="90000"/>
            </a:lnSpc>
            <a:spcBef>
              <a:spcPct val="0"/>
            </a:spcBef>
            <a:spcAft>
              <a:spcPct val="35000"/>
            </a:spcAft>
          </a:pPr>
          <a:endParaRPr lang="en-US" sz="1200" kern="1200" dirty="0" smtClean="0"/>
        </a:p>
        <a:p>
          <a:pPr lvl="0" algn="l" defTabSz="711200">
            <a:lnSpc>
              <a:spcPct val="90000"/>
            </a:lnSpc>
            <a:spcBef>
              <a:spcPct val="0"/>
            </a:spcBef>
            <a:spcAft>
              <a:spcPct val="35000"/>
            </a:spcAft>
          </a:pPr>
          <a:endParaRPr lang="en-US" sz="1200" kern="1200" dirty="0" smtClean="0"/>
        </a:p>
        <a:p>
          <a:pPr lvl="0" algn="l" defTabSz="711200">
            <a:lnSpc>
              <a:spcPct val="90000"/>
            </a:lnSpc>
            <a:spcBef>
              <a:spcPct val="0"/>
            </a:spcBef>
            <a:spcAft>
              <a:spcPct val="35000"/>
            </a:spcAft>
          </a:pPr>
          <a:endParaRPr lang="en-US" sz="1200" kern="1200" dirty="0" smtClean="0"/>
        </a:p>
        <a:p>
          <a:pPr lvl="0" algn="l" defTabSz="711200">
            <a:lnSpc>
              <a:spcPct val="90000"/>
            </a:lnSpc>
            <a:spcBef>
              <a:spcPct val="0"/>
            </a:spcBef>
            <a:spcAft>
              <a:spcPct val="35000"/>
            </a:spcAft>
          </a:pPr>
          <a:endParaRPr lang="en-US" sz="1200" kern="1200" dirty="0"/>
        </a:p>
      </dsp:txBody>
      <dsp:txXfrm>
        <a:off x="195945" y="992084"/>
        <a:ext cx="5559714" cy="44251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E0E8BB-50AF-A147-A551-AFD2B5EF4AFD}">
      <dsp:nvSpPr>
        <dsp:cNvPr id="0" name=""/>
        <dsp:cNvSpPr/>
      </dsp:nvSpPr>
      <dsp:spPr>
        <a:xfrm>
          <a:off x="5065658" y="1035728"/>
          <a:ext cx="178950" cy="2082220"/>
        </a:xfrm>
        <a:custGeom>
          <a:avLst/>
          <a:gdLst/>
          <a:ahLst/>
          <a:cxnLst/>
          <a:rect l="0" t="0" r="0" b="0"/>
          <a:pathLst>
            <a:path>
              <a:moveTo>
                <a:pt x="0" y="0"/>
              </a:moveTo>
              <a:lnTo>
                <a:pt x="0" y="2082220"/>
              </a:lnTo>
              <a:lnTo>
                <a:pt x="178950" y="2082220"/>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FDAE25D-498F-9541-A8A7-15B9FE4A8DF1}">
      <dsp:nvSpPr>
        <dsp:cNvPr id="0" name=""/>
        <dsp:cNvSpPr/>
      </dsp:nvSpPr>
      <dsp:spPr>
        <a:xfrm>
          <a:off x="4886485" y="1035728"/>
          <a:ext cx="179172" cy="2094670"/>
        </a:xfrm>
        <a:custGeom>
          <a:avLst/>
          <a:gdLst/>
          <a:ahLst/>
          <a:cxnLst/>
          <a:rect l="0" t="0" r="0" b="0"/>
          <a:pathLst>
            <a:path>
              <a:moveTo>
                <a:pt x="179172" y="0"/>
              </a:moveTo>
              <a:lnTo>
                <a:pt x="179172" y="2094670"/>
              </a:lnTo>
              <a:lnTo>
                <a:pt x="0" y="2094670"/>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F54A954-0C17-5A47-B06F-F830B432A813}">
      <dsp:nvSpPr>
        <dsp:cNvPr id="0" name=""/>
        <dsp:cNvSpPr/>
      </dsp:nvSpPr>
      <dsp:spPr>
        <a:xfrm>
          <a:off x="5065658" y="1035728"/>
          <a:ext cx="4115847" cy="4012802"/>
        </a:xfrm>
        <a:custGeom>
          <a:avLst/>
          <a:gdLst/>
          <a:ahLst/>
          <a:cxnLst/>
          <a:rect l="0" t="0" r="0" b="0"/>
          <a:pathLst>
            <a:path>
              <a:moveTo>
                <a:pt x="0" y="0"/>
              </a:moveTo>
              <a:lnTo>
                <a:pt x="0" y="3837687"/>
              </a:lnTo>
              <a:lnTo>
                <a:pt x="4115847" y="3837687"/>
              </a:lnTo>
              <a:lnTo>
                <a:pt x="4115847" y="4012802"/>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862A3FC-4A80-A74F-9719-30DB90518FBB}">
      <dsp:nvSpPr>
        <dsp:cNvPr id="0" name=""/>
        <dsp:cNvSpPr/>
      </dsp:nvSpPr>
      <dsp:spPr>
        <a:xfrm>
          <a:off x="5065658" y="1035728"/>
          <a:ext cx="2021824" cy="4012802"/>
        </a:xfrm>
        <a:custGeom>
          <a:avLst/>
          <a:gdLst/>
          <a:ahLst/>
          <a:cxnLst/>
          <a:rect l="0" t="0" r="0" b="0"/>
          <a:pathLst>
            <a:path>
              <a:moveTo>
                <a:pt x="0" y="0"/>
              </a:moveTo>
              <a:lnTo>
                <a:pt x="0" y="3837687"/>
              </a:lnTo>
              <a:lnTo>
                <a:pt x="2021824" y="3837687"/>
              </a:lnTo>
              <a:lnTo>
                <a:pt x="2021824" y="4012802"/>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08CFE7F-753E-8146-8EC0-BF13CE8ED677}">
      <dsp:nvSpPr>
        <dsp:cNvPr id="0" name=""/>
        <dsp:cNvSpPr/>
      </dsp:nvSpPr>
      <dsp:spPr>
        <a:xfrm>
          <a:off x="4969528" y="1035728"/>
          <a:ext cx="96129" cy="3994857"/>
        </a:xfrm>
        <a:custGeom>
          <a:avLst/>
          <a:gdLst/>
          <a:ahLst/>
          <a:cxnLst/>
          <a:rect l="0" t="0" r="0" b="0"/>
          <a:pathLst>
            <a:path>
              <a:moveTo>
                <a:pt x="96129" y="0"/>
              </a:moveTo>
              <a:lnTo>
                <a:pt x="96129" y="3819742"/>
              </a:lnTo>
              <a:lnTo>
                <a:pt x="0" y="3819742"/>
              </a:lnTo>
              <a:lnTo>
                <a:pt x="0" y="3994857"/>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306749C-312D-5240-A615-C702F265632E}">
      <dsp:nvSpPr>
        <dsp:cNvPr id="0" name=""/>
        <dsp:cNvSpPr/>
      </dsp:nvSpPr>
      <dsp:spPr>
        <a:xfrm>
          <a:off x="2975471" y="1035728"/>
          <a:ext cx="2090186" cy="4012802"/>
        </a:xfrm>
        <a:custGeom>
          <a:avLst/>
          <a:gdLst/>
          <a:ahLst/>
          <a:cxnLst/>
          <a:rect l="0" t="0" r="0" b="0"/>
          <a:pathLst>
            <a:path>
              <a:moveTo>
                <a:pt x="2090186" y="0"/>
              </a:moveTo>
              <a:lnTo>
                <a:pt x="2090186" y="3837687"/>
              </a:lnTo>
              <a:lnTo>
                <a:pt x="0" y="3837687"/>
              </a:lnTo>
              <a:lnTo>
                <a:pt x="0" y="4012802"/>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1152338-87F8-D649-A84A-27F36321718D}">
      <dsp:nvSpPr>
        <dsp:cNvPr id="0" name=""/>
        <dsp:cNvSpPr/>
      </dsp:nvSpPr>
      <dsp:spPr>
        <a:xfrm>
          <a:off x="957482" y="1035728"/>
          <a:ext cx="4108175" cy="4012802"/>
        </a:xfrm>
        <a:custGeom>
          <a:avLst/>
          <a:gdLst/>
          <a:ahLst/>
          <a:cxnLst/>
          <a:rect l="0" t="0" r="0" b="0"/>
          <a:pathLst>
            <a:path>
              <a:moveTo>
                <a:pt x="4108175" y="0"/>
              </a:moveTo>
              <a:lnTo>
                <a:pt x="4108175" y="3837687"/>
              </a:lnTo>
              <a:lnTo>
                <a:pt x="0" y="3837687"/>
              </a:lnTo>
              <a:lnTo>
                <a:pt x="0" y="4012802"/>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6911133-1470-B149-9C4B-6ACBBE803C16}">
      <dsp:nvSpPr>
        <dsp:cNvPr id="0" name=""/>
        <dsp:cNvSpPr/>
      </dsp:nvSpPr>
      <dsp:spPr>
        <a:xfrm>
          <a:off x="2861338" y="0"/>
          <a:ext cx="4408639" cy="1035728"/>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t>Directorul</a:t>
          </a:r>
          <a:r>
            <a:rPr lang="en-US" sz="2000" kern="1200" dirty="0" smtClean="0"/>
            <a:t> </a:t>
          </a:r>
          <a:r>
            <a:rPr lang="en-US" sz="2000" kern="1200" dirty="0" err="1" smtClean="0"/>
            <a:t>Executiv</a:t>
          </a:r>
          <a:r>
            <a:rPr lang="en-US" sz="2000" kern="1200" dirty="0" smtClean="0"/>
            <a:t> </a:t>
          </a:r>
          <a:r>
            <a:rPr lang="en-US" sz="2000" kern="1200" dirty="0" err="1" smtClean="0"/>
            <a:t>pentru</a:t>
          </a:r>
          <a:r>
            <a:rPr lang="en-US" sz="2000" kern="1200" dirty="0" smtClean="0"/>
            <a:t> </a:t>
          </a:r>
          <a:r>
            <a:rPr lang="en-US" sz="2000" kern="1200" dirty="0" err="1" smtClean="0"/>
            <a:t>Certificare</a:t>
          </a:r>
          <a:endParaRPr lang="en-US" sz="2000" kern="1200" dirty="0" smtClean="0"/>
        </a:p>
        <a:p>
          <a:pPr lvl="0" algn="ctr" defTabSz="889000">
            <a:lnSpc>
              <a:spcPct val="90000"/>
            </a:lnSpc>
            <a:spcBef>
              <a:spcPct val="0"/>
            </a:spcBef>
            <a:spcAft>
              <a:spcPct val="35000"/>
            </a:spcAft>
          </a:pPr>
          <a:r>
            <a:rPr lang="en-US" sz="2000" kern="1200" dirty="0" err="1" smtClean="0">
              <a:solidFill>
                <a:srgbClr val="000000"/>
              </a:solidFill>
            </a:rPr>
            <a:t>Comisia</a:t>
          </a:r>
          <a:r>
            <a:rPr lang="en-US" sz="2000" kern="1200" dirty="0" smtClean="0">
              <a:solidFill>
                <a:srgbClr val="000000"/>
              </a:solidFill>
            </a:rPr>
            <a:t> </a:t>
          </a:r>
          <a:r>
            <a:rPr lang="en-US" sz="2000" kern="1200" dirty="0" err="1" smtClean="0">
              <a:solidFill>
                <a:srgbClr val="000000"/>
              </a:solidFill>
            </a:rPr>
            <a:t>Centrală</a:t>
          </a:r>
          <a:r>
            <a:rPr lang="en-US" sz="2000" kern="1200" dirty="0" smtClean="0">
              <a:solidFill>
                <a:srgbClr val="000000"/>
              </a:solidFill>
            </a:rPr>
            <a:t> </a:t>
          </a:r>
          <a:r>
            <a:rPr lang="en-US" sz="2000" kern="1200" dirty="0" err="1" smtClean="0">
              <a:solidFill>
                <a:srgbClr val="000000"/>
              </a:solidFill>
            </a:rPr>
            <a:t>pentru</a:t>
          </a:r>
          <a:r>
            <a:rPr lang="en-US" sz="2000" kern="1200" dirty="0" smtClean="0">
              <a:solidFill>
                <a:srgbClr val="000000"/>
              </a:solidFill>
            </a:rPr>
            <a:t> </a:t>
          </a:r>
          <a:r>
            <a:rPr lang="en-US" sz="2000" kern="1200" dirty="0" err="1" smtClean="0">
              <a:solidFill>
                <a:srgbClr val="000000"/>
              </a:solidFill>
            </a:rPr>
            <a:t>Certificare</a:t>
          </a:r>
          <a:endParaRPr lang="en-US" sz="2000" kern="1200" dirty="0">
            <a:solidFill>
              <a:srgbClr val="000000"/>
            </a:solidFill>
          </a:endParaRPr>
        </a:p>
      </dsp:txBody>
      <dsp:txXfrm>
        <a:off x="2861338" y="0"/>
        <a:ext cx="4408639" cy="1035728"/>
      </dsp:txXfrm>
    </dsp:sp>
    <dsp:sp modelId="{E860EB18-CDA7-4443-8E0B-45155E84ED20}">
      <dsp:nvSpPr>
        <dsp:cNvPr id="0" name=""/>
        <dsp:cNvSpPr/>
      </dsp:nvSpPr>
      <dsp:spPr>
        <a:xfrm>
          <a:off x="123602" y="5048531"/>
          <a:ext cx="1667759" cy="447159"/>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err="1" smtClean="0"/>
            <a:t>Comisia</a:t>
          </a:r>
          <a:r>
            <a:rPr lang="en-US" sz="1200" kern="1200" dirty="0" smtClean="0"/>
            <a:t> de </a:t>
          </a:r>
          <a:r>
            <a:rPr lang="en-US" sz="1200" kern="1200" dirty="0" err="1" smtClean="0"/>
            <a:t>Sud-Est</a:t>
          </a:r>
          <a:r>
            <a:rPr lang="en-US" sz="1200" kern="1200" dirty="0" smtClean="0"/>
            <a:t> nr. 1</a:t>
          </a:r>
        </a:p>
        <a:p>
          <a:pPr lvl="0" algn="ctr" defTabSz="533400">
            <a:lnSpc>
              <a:spcPct val="90000"/>
            </a:lnSpc>
            <a:spcBef>
              <a:spcPct val="0"/>
            </a:spcBef>
            <a:spcAft>
              <a:spcPct val="35000"/>
            </a:spcAft>
          </a:pPr>
          <a:r>
            <a:rPr lang="en-US" sz="1200" kern="1200" dirty="0" err="1" smtClean="0">
              <a:solidFill>
                <a:schemeClr val="tx1"/>
              </a:solidFill>
            </a:rPr>
            <a:t>Preș</a:t>
          </a:r>
          <a:r>
            <a:rPr lang="en-US" sz="1200" kern="1200" dirty="0" smtClean="0">
              <a:solidFill>
                <a:schemeClr val="tx1"/>
              </a:solidFill>
            </a:rPr>
            <a:t>. </a:t>
          </a:r>
          <a:r>
            <a:rPr lang="en-US" sz="1200" kern="1200" dirty="0" err="1" smtClean="0">
              <a:solidFill>
                <a:schemeClr val="tx1"/>
              </a:solidFill>
            </a:rPr>
            <a:t>Filială</a:t>
          </a:r>
          <a:r>
            <a:rPr lang="en-US" sz="1200" kern="1200" dirty="0" smtClean="0">
              <a:solidFill>
                <a:schemeClr val="tx1"/>
              </a:solidFill>
            </a:rPr>
            <a:t> </a:t>
          </a:r>
          <a:r>
            <a:rPr lang="en-US" sz="1200" kern="1200" dirty="0" err="1" smtClean="0">
              <a:solidFill>
                <a:schemeClr val="tx1"/>
              </a:solidFill>
            </a:rPr>
            <a:t>București</a:t>
          </a:r>
          <a:endParaRPr lang="en-US" sz="1200" kern="1200" dirty="0">
            <a:solidFill>
              <a:schemeClr val="tx1"/>
            </a:solidFill>
          </a:endParaRPr>
        </a:p>
      </dsp:txBody>
      <dsp:txXfrm>
        <a:off x="123602" y="5048531"/>
        <a:ext cx="1667759" cy="447159"/>
      </dsp:txXfrm>
    </dsp:sp>
    <dsp:sp modelId="{1D5B9B00-E1C0-264A-A73D-F7D68C64C5D6}">
      <dsp:nvSpPr>
        <dsp:cNvPr id="0" name=""/>
        <dsp:cNvSpPr/>
      </dsp:nvSpPr>
      <dsp:spPr>
        <a:xfrm>
          <a:off x="2141591" y="5048531"/>
          <a:ext cx="1667759" cy="455898"/>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err="1" smtClean="0"/>
            <a:t>Comisia</a:t>
          </a:r>
          <a:r>
            <a:rPr lang="en-US" sz="1200" kern="1200" dirty="0" smtClean="0"/>
            <a:t> de </a:t>
          </a:r>
          <a:r>
            <a:rPr lang="en-US" sz="1200" kern="1200" dirty="0" err="1" smtClean="0"/>
            <a:t>Sud-Est</a:t>
          </a:r>
          <a:r>
            <a:rPr lang="en-US" sz="1200" kern="1200" dirty="0" smtClean="0"/>
            <a:t> nr. 2</a:t>
          </a:r>
        </a:p>
        <a:p>
          <a:pPr lvl="0" algn="ctr" defTabSz="533400">
            <a:lnSpc>
              <a:spcPct val="90000"/>
            </a:lnSpc>
            <a:spcBef>
              <a:spcPct val="0"/>
            </a:spcBef>
            <a:spcAft>
              <a:spcPct val="35000"/>
            </a:spcAft>
          </a:pPr>
          <a:r>
            <a:rPr lang="en-US" sz="1200" kern="1200" dirty="0" smtClean="0">
              <a:solidFill>
                <a:srgbClr val="000000"/>
              </a:solidFill>
            </a:rPr>
            <a:t>D.E. </a:t>
          </a:r>
          <a:r>
            <a:rPr lang="en-US" sz="1200" kern="1200" dirty="0" err="1" smtClean="0">
              <a:solidFill>
                <a:srgbClr val="000000"/>
              </a:solidFill>
            </a:rPr>
            <a:t>Certificare</a:t>
          </a:r>
          <a:r>
            <a:rPr lang="en-US" sz="1200" kern="1200" dirty="0" smtClean="0">
              <a:solidFill>
                <a:srgbClr val="000000"/>
              </a:solidFill>
            </a:rPr>
            <a:t>, </a:t>
          </a:r>
          <a:r>
            <a:rPr lang="en-US" sz="1200" kern="1200" dirty="0" err="1" smtClean="0">
              <a:solidFill>
                <a:srgbClr val="000000"/>
              </a:solidFill>
            </a:rPr>
            <a:t>Buc</a:t>
          </a:r>
          <a:r>
            <a:rPr lang="en-US" sz="1200" kern="1200" dirty="0" smtClean="0">
              <a:solidFill>
                <a:srgbClr val="000000"/>
              </a:solidFill>
            </a:rPr>
            <a:t>.</a:t>
          </a:r>
          <a:endParaRPr lang="en-US" sz="1200" kern="1200" dirty="0">
            <a:solidFill>
              <a:srgbClr val="000000"/>
            </a:solidFill>
          </a:endParaRPr>
        </a:p>
      </dsp:txBody>
      <dsp:txXfrm>
        <a:off x="2141591" y="5048531"/>
        <a:ext cx="1667759" cy="455898"/>
      </dsp:txXfrm>
    </dsp:sp>
    <dsp:sp modelId="{2D05F668-70AF-2C4E-B287-ADF513FE2892}">
      <dsp:nvSpPr>
        <dsp:cNvPr id="0" name=""/>
        <dsp:cNvSpPr/>
      </dsp:nvSpPr>
      <dsp:spPr>
        <a:xfrm>
          <a:off x="4135648" y="5030586"/>
          <a:ext cx="1667759" cy="455898"/>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err="1" smtClean="0"/>
            <a:t>Comisia</a:t>
          </a:r>
          <a:r>
            <a:rPr lang="en-US" sz="1200" kern="1200" dirty="0" smtClean="0"/>
            <a:t> de Nord-</a:t>
          </a:r>
          <a:r>
            <a:rPr lang="en-US" sz="1200" kern="1200" dirty="0" err="1" smtClean="0"/>
            <a:t>Est</a:t>
          </a:r>
          <a:endParaRPr lang="en-US" sz="1200" kern="1200" dirty="0" smtClean="0"/>
        </a:p>
        <a:p>
          <a:pPr lvl="0" algn="ctr" defTabSz="533400">
            <a:lnSpc>
              <a:spcPct val="90000"/>
            </a:lnSpc>
            <a:spcBef>
              <a:spcPct val="0"/>
            </a:spcBef>
            <a:spcAft>
              <a:spcPct val="35000"/>
            </a:spcAft>
          </a:pPr>
          <a:r>
            <a:rPr lang="en-US" sz="1200" kern="1200" dirty="0" err="1" smtClean="0">
              <a:solidFill>
                <a:srgbClr val="000000"/>
              </a:solidFill>
            </a:rPr>
            <a:t>Preș</a:t>
          </a:r>
          <a:r>
            <a:rPr lang="en-US" sz="1200" kern="1200" dirty="0" smtClean="0">
              <a:solidFill>
                <a:srgbClr val="000000"/>
              </a:solidFill>
            </a:rPr>
            <a:t>. </a:t>
          </a:r>
          <a:r>
            <a:rPr lang="en-US" sz="1200" kern="1200" dirty="0" err="1" smtClean="0">
              <a:solidFill>
                <a:srgbClr val="000000"/>
              </a:solidFill>
            </a:rPr>
            <a:t>Filială</a:t>
          </a:r>
          <a:r>
            <a:rPr lang="en-US" sz="1200" kern="1200" dirty="0" smtClean="0">
              <a:solidFill>
                <a:srgbClr val="000000"/>
              </a:solidFill>
            </a:rPr>
            <a:t> </a:t>
          </a:r>
          <a:r>
            <a:rPr lang="en-US" sz="1200" kern="1200" dirty="0" err="1" smtClean="0">
              <a:solidFill>
                <a:srgbClr val="000000"/>
              </a:solidFill>
            </a:rPr>
            <a:t>Iași</a:t>
          </a:r>
          <a:endParaRPr lang="en-US" sz="1200" kern="1200" dirty="0">
            <a:solidFill>
              <a:srgbClr val="000000"/>
            </a:solidFill>
          </a:endParaRPr>
        </a:p>
      </dsp:txBody>
      <dsp:txXfrm>
        <a:off x="4135648" y="5030586"/>
        <a:ext cx="1667759" cy="455898"/>
      </dsp:txXfrm>
    </dsp:sp>
    <dsp:sp modelId="{AC4214C6-0D74-8D4E-B3D4-61D3FA13B736}">
      <dsp:nvSpPr>
        <dsp:cNvPr id="0" name=""/>
        <dsp:cNvSpPr/>
      </dsp:nvSpPr>
      <dsp:spPr>
        <a:xfrm>
          <a:off x="6177570" y="5048531"/>
          <a:ext cx="1819825" cy="449211"/>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err="1" smtClean="0"/>
            <a:t>Comisia</a:t>
          </a:r>
          <a:r>
            <a:rPr lang="en-US" sz="1200" kern="1200" dirty="0" smtClean="0"/>
            <a:t> de Nord-Vest</a:t>
          </a:r>
        </a:p>
        <a:p>
          <a:pPr lvl="0" algn="ctr" defTabSz="533400">
            <a:lnSpc>
              <a:spcPct val="90000"/>
            </a:lnSpc>
            <a:spcBef>
              <a:spcPct val="0"/>
            </a:spcBef>
            <a:spcAft>
              <a:spcPct val="35000"/>
            </a:spcAft>
          </a:pPr>
          <a:r>
            <a:rPr lang="en-US" sz="1200" kern="1200" dirty="0" err="1" smtClean="0">
              <a:solidFill>
                <a:srgbClr val="000000"/>
              </a:solidFill>
            </a:rPr>
            <a:t>Preș</a:t>
          </a:r>
          <a:r>
            <a:rPr lang="en-US" sz="1200" kern="1200" dirty="0" smtClean="0">
              <a:solidFill>
                <a:srgbClr val="000000"/>
              </a:solidFill>
            </a:rPr>
            <a:t>. </a:t>
          </a:r>
          <a:r>
            <a:rPr lang="en-US" sz="1200" kern="1200" dirty="0" err="1" smtClean="0">
              <a:solidFill>
                <a:srgbClr val="000000"/>
              </a:solidFill>
            </a:rPr>
            <a:t>Filială</a:t>
          </a:r>
          <a:r>
            <a:rPr lang="en-US" sz="1200" kern="1200" dirty="0" smtClean="0">
              <a:solidFill>
                <a:srgbClr val="000000"/>
              </a:solidFill>
            </a:rPr>
            <a:t> </a:t>
          </a:r>
          <a:r>
            <a:rPr lang="en-US" sz="1200" kern="1200" dirty="0" err="1" smtClean="0">
              <a:solidFill>
                <a:srgbClr val="000000"/>
              </a:solidFill>
            </a:rPr>
            <a:t>Cluj</a:t>
          </a:r>
          <a:r>
            <a:rPr lang="en-US" sz="1200" kern="1200" dirty="0" smtClean="0">
              <a:solidFill>
                <a:srgbClr val="000000"/>
              </a:solidFill>
            </a:rPr>
            <a:t> </a:t>
          </a:r>
          <a:r>
            <a:rPr lang="en-US" sz="1200" kern="1200" dirty="0" err="1" smtClean="0">
              <a:solidFill>
                <a:srgbClr val="000000"/>
              </a:solidFill>
            </a:rPr>
            <a:t>Napoca</a:t>
          </a:r>
          <a:endParaRPr lang="en-US" sz="1200" kern="1200" dirty="0">
            <a:solidFill>
              <a:srgbClr val="000000"/>
            </a:solidFill>
          </a:endParaRPr>
        </a:p>
      </dsp:txBody>
      <dsp:txXfrm>
        <a:off x="6177570" y="5048531"/>
        <a:ext cx="1819825" cy="449211"/>
      </dsp:txXfrm>
    </dsp:sp>
    <dsp:sp modelId="{69B9C12E-73F5-FD4A-9EC5-2108EBF355EF}">
      <dsp:nvSpPr>
        <dsp:cNvPr id="0" name=""/>
        <dsp:cNvSpPr/>
      </dsp:nvSpPr>
      <dsp:spPr>
        <a:xfrm>
          <a:off x="8347625" y="5048531"/>
          <a:ext cx="1667759" cy="479822"/>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err="1" smtClean="0"/>
            <a:t>Comisia</a:t>
          </a:r>
          <a:r>
            <a:rPr lang="en-US" sz="1200" kern="1200" dirty="0" smtClean="0"/>
            <a:t> de </a:t>
          </a:r>
          <a:r>
            <a:rPr lang="en-US" sz="1200" kern="1200" dirty="0" err="1" smtClean="0"/>
            <a:t>Sud</a:t>
          </a:r>
          <a:r>
            <a:rPr lang="en-US" sz="1200" kern="1200" dirty="0" smtClean="0"/>
            <a:t>-Vest</a:t>
          </a:r>
        </a:p>
        <a:p>
          <a:pPr lvl="0" algn="ctr" defTabSz="533400">
            <a:lnSpc>
              <a:spcPct val="90000"/>
            </a:lnSpc>
            <a:spcBef>
              <a:spcPct val="0"/>
            </a:spcBef>
            <a:spcAft>
              <a:spcPct val="35000"/>
            </a:spcAft>
          </a:pPr>
          <a:r>
            <a:rPr lang="en-US" sz="1200" kern="1200" dirty="0" err="1" smtClean="0">
              <a:solidFill>
                <a:srgbClr val="000000"/>
              </a:solidFill>
            </a:rPr>
            <a:t>Preș</a:t>
          </a:r>
          <a:r>
            <a:rPr lang="en-US" sz="1200" kern="1200" dirty="0" smtClean="0">
              <a:solidFill>
                <a:srgbClr val="000000"/>
              </a:solidFill>
            </a:rPr>
            <a:t>. </a:t>
          </a:r>
          <a:r>
            <a:rPr lang="en-US" sz="1200" kern="1200" dirty="0" err="1" smtClean="0">
              <a:solidFill>
                <a:srgbClr val="000000"/>
              </a:solidFill>
            </a:rPr>
            <a:t>Filială</a:t>
          </a:r>
          <a:r>
            <a:rPr lang="en-US" sz="1200" kern="1200" dirty="0" smtClean="0">
              <a:solidFill>
                <a:srgbClr val="000000"/>
              </a:solidFill>
            </a:rPr>
            <a:t> </a:t>
          </a:r>
          <a:r>
            <a:rPr lang="en-US" sz="1200" kern="1200" dirty="0" err="1" smtClean="0">
              <a:solidFill>
                <a:srgbClr val="000000"/>
              </a:solidFill>
            </a:rPr>
            <a:t>Timișoara</a:t>
          </a:r>
          <a:endParaRPr lang="en-US" sz="1200" kern="1200" dirty="0">
            <a:solidFill>
              <a:srgbClr val="000000"/>
            </a:solidFill>
          </a:endParaRPr>
        </a:p>
      </dsp:txBody>
      <dsp:txXfrm>
        <a:off x="8347625" y="5048531"/>
        <a:ext cx="1667759" cy="479822"/>
      </dsp:txXfrm>
    </dsp:sp>
    <dsp:sp modelId="{03B87235-6732-C24F-8BE0-9F231AED52BB}">
      <dsp:nvSpPr>
        <dsp:cNvPr id="0" name=""/>
        <dsp:cNvSpPr/>
      </dsp:nvSpPr>
      <dsp:spPr>
        <a:xfrm>
          <a:off x="0" y="1550047"/>
          <a:ext cx="4886485" cy="3160704"/>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l" defTabSz="711200">
            <a:lnSpc>
              <a:spcPct val="90000"/>
            </a:lnSpc>
            <a:spcBef>
              <a:spcPct val="0"/>
            </a:spcBef>
            <a:spcAft>
              <a:spcPct val="35000"/>
            </a:spcAft>
          </a:pPr>
          <a:r>
            <a:rPr lang="en-US" sz="1600" kern="1200" dirty="0" err="1" smtClean="0"/>
            <a:t>Atribuții</a:t>
          </a:r>
          <a:r>
            <a:rPr lang="en-US" sz="16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Coordonarea</a:t>
          </a:r>
          <a:r>
            <a:rPr lang="en-US" sz="1200" kern="1200" dirty="0" smtClean="0"/>
            <a:t> </a:t>
          </a:r>
          <a:r>
            <a:rPr lang="en-US" sz="1200" kern="1200" dirty="0" err="1" smtClean="0"/>
            <a:t>activității</a:t>
          </a:r>
          <a:r>
            <a:rPr lang="en-US" sz="1200" kern="1200" dirty="0" smtClean="0"/>
            <a:t> de </a:t>
          </a:r>
          <a:r>
            <a:rPr lang="en-US" sz="1200" kern="1200" dirty="0" err="1" smtClean="0"/>
            <a:t>certificare</a:t>
          </a:r>
          <a:r>
            <a:rPr lang="en-US" sz="1200" kern="1200" dirty="0" smtClean="0"/>
            <a:t> a </a:t>
          </a:r>
          <a:r>
            <a:rPr lang="en-US" sz="1200" kern="1200" dirty="0" err="1" smtClean="0"/>
            <a:t>membrilor</a:t>
          </a:r>
          <a:r>
            <a:rPr lang="en-US" sz="1200" kern="1200" dirty="0" smtClean="0"/>
            <a:t> </a:t>
          </a:r>
          <a:r>
            <a:rPr lang="en-US" sz="1200" kern="1200" dirty="0" err="1" smtClean="0"/>
            <a:t>pe</a:t>
          </a:r>
          <a:r>
            <a:rPr lang="en-US" sz="1200" kern="1200" dirty="0" smtClean="0"/>
            <a:t> </a:t>
          </a:r>
          <a:r>
            <a:rPr lang="en-US" sz="1200" kern="1200" dirty="0" err="1" smtClean="0"/>
            <a:t>trepte</a:t>
          </a:r>
          <a:r>
            <a:rPr lang="en-US" sz="1200" kern="1200" dirty="0" smtClean="0"/>
            <a:t> de </a:t>
          </a:r>
          <a:r>
            <a:rPr lang="en-US" sz="1200" kern="1200" dirty="0" err="1" smtClean="0"/>
            <a:t>competență</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Coordonarea</a:t>
          </a:r>
          <a:r>
            <a:rPr lang="en-US" sz="1200" kern="1200" dirty="0" smtClean="0"/>
            <a:t>/</a:t>
          </a:r>
          <a:r>
            <a:rPr lang="en-US" sz="1200" kern="1200" dirty="0" err="1" smtClean="0"/>
            <a:t>supervizarea</a:t>
          </a:r>
          <a:r>
            <a:rPr lang="en-US" sz="1200" kern="1200" dirty="0" smtClean="0"/>
            <a:t> </a:t>
          </a:r>
          <a:r>
            <a:rPr lang="en-US" sz="1200" kern="1200" dirty="0" err="1" smtClean="0"/>
            <a:t>regulamentelor</a:t>
          </a:r>
          <a:r>
            <a:rPr lang="en-US" sz="1200" kern="1200" dirty="0" smtClean="0"/>
            <a:t> de </a:t>
          </a:r>
          <a:r>
            <a:rPr lang="en-US" sz="1200" kern="1200" dirty="0" err="1" smtClean="0"/>
            <a:t>examinare</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Coordonarea</a:t>
          </a:r>
          <a:r>
            <a:rPr lang="en-US" sz="1200" kern="1200" dirty="0" smtClean="0"/>
            <a:t> </a:t>
          </a:r>
          <a:r>
            <a:rPr lang="en-US" sz="1200" kern="1200" dirty="0" err="1" smtClean="0"/>
            <a:t>bunei</a:t>
          </a:r>
          <a:r>
            <a:rPr lang="en-US" sz="1200" kern="1200" dirty="0" smtClean="0"/>
            <a:t> </a:t>
          </a:r>
          <a:r>
            <a:rPr lang="en-US" sz="1200" kern="1200" dirty="0" err="1" smtClean="0"/>
            <a:t>funcționări</a:t>
          </a:r>
          <a:r>
            <a:rPr lang="en-US" sz="1200" kern="1200" dirty="0" smtClean="0"/>
            <a:t> </a:t>
          </a:r>
          <a:r>
            <a:rPr lang="en-US" sz="1200" kern="1200" dirty="0" err="1" smtClean="0"/>
            <a:t>și</a:t>
          </a:r>
          <a:r>
            <a:rPr lang="en-US" sz="1200" kern="1200" dirty="0" smtClean="0"/>
            <a:t> </a:t>
          </a:r>
          <a:r>
            <a:rPr lang="en-US" sz="1200" kern="1200" dirty="0" err="1" smtClean="0"/>
            <a:t>programării</a:t>
          </a:r>
          <a:r>
            <a:rPr lang="en-US" sz="1200" kern="1200" dirty="0" smtClean="0"/>
            <a:t> </a:t>
          </a:r>
          <a:r>
            <a:rPr lang="en-US" sz="1200" kern="1200" dirty="0" err="1" smtClean="0"/>
            <a:t>activității</a:t>
          </a:r>
          <a:r>
            <a:rPr lang="en-US" sz="1200" kern="1200" dirty="0" smtClean="0"/>
            <a:t> </a:t>
          </a:r>
          <a:r>
            <a:rPr lang="en-US" sz="1200" kern="1200" dirty="0" err="1" smtClean="0"/>
            <a:t>Comisiilor</a:t>
          </a:r>
          <a:r>
            <a:rPr lang="en-US" sz="1200" kern="1200" dirty="0" smtClean="0"/>
            <a:t> de </a:t>
          </a:r>
          <a:r>
            <a:rPr lang="en-US" sz="1200" kern="1200" dirty="0" err="1" smtClean="0"/>
            <a:t>Evaluare</a:t>
          </a:r>
          <a:r>
            <a:rPr lang="en-US" sz="1200" kern="1200" dirty="0" smtClean="0"/>
            <a:t> </a:t>
          </a:r>
          <a:r>
            <a:rPr lang="en-US" sz="1200" kern="1200" dirty="0" err="1" smtClean="0"/>
            <a:t>și</a:t>
          </a:r>
          <a:r>
            <a:rPr lang="en-US" sz="1200" kern="1200" dirty="0" smtClean="0"/>
            <a:t> </a:t>
          </a:r>
          <a:r>
            <a:rPr lang="en-US" sz="1200" kern="1200" dirty="0" err="1" smtClean="0"/>
            <a:t>Certificare</a:t>
          </a:r>
          <a:endParaRPr lang="en-US" sz="1200" kern="1200" dirty="0" smtClean="0"/>
        </a:p>
        <a:p>
          <a:pPr lvl="0" algn="l" defTabSz="711200">
            <a:lnSpc>
              <a:spcPct val="90000"/>
            </a:lnSpc>
            <a:spcBef>
              <a:spcPct val="0"/>
            </a:spcBef>
            <a:spcAft>
              <a:spcPct val="35000"/>
            </a:spcAft>
          </a:pPr>
          <a:r>
            <a:rPr lang="en-US" sz="1200" kern="1200" dirty="0" smtClean="0"/>
            <a:t>- </a:t>
          </a:r>
          <a:r>
            <a:rPr lang="en-US" sz="1200" kern="1200" dirty="0" err="1" smtClean="0"/>
            <a:t>Coordonarea</a:t>
          </a:r>
          <a:r>
            <a:rPr lang="en-US" sz="1200" kern="1200" dirty="0" smtClean="0"/>
            <a:t>/</a:t>
          </a:r>
          <a:r>
            <a:rPr lang="en-US" sz="1200" kern="1200" dirty="0" err="1" smtClean="0"/>
            <a:t>supervizarea</a:t>
          </a:r>
          <a:r>
            <a:rPr lang="en-US" sz="1200" kern="1200" dirty="0" smtClean="0"/>
            <a:t> </a:t>
          </a:r>
          <a:r>
            <a:rPr lang="en-US" sz="1200" kern="1200" dirty="0" err="1" smtClean="0"/>
            <a:t>actualizării</a:t>
          </a:r>
          <a:r>
            <a:rPr lang="en-US" sz="1200" kern="1200" dirty="0" smtClean="0"/>
            <a:t> </a:t>
          </a:r>
          <a:r>
            <a:rPr lang="en-US" sz="1200" kern="1200" dirty="0" err="1" smtClean="0"/>
            <a:t>subiectelor</a:t>
          </a:r>
          <a:r>
            <a:rPr lang="en-US" sz="1200" kern="1200" dirty="0" smtClean="0"/>
            <a:t> de </a:t>
          </a:r>
          <a:r>
            <a:rPr lang="en-US" sz="1200" kern="1200" dirty="0" err="1" smtClean="0"/>
            <a:t>examinare</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Supravegherea</a:t>
          </a:r>
          <a:r>
            <a:rPr lang="en-US" sz="1200" kern="1200" dirty="0" smtClean="0"/>
            <a:t> </a:t>
          </a:r>
          <a:r>
            <a:rPr lang="en-US" sz="1200" kern="1200" dirty="0" err="1" smtClean="0"/>
            <a:t>îndeplinirii</a:t>
          </a:r>
          <a:r>
            <a:rPr lang="en-US" sz="1200" kern="1200" dirty="0" smtClean="0"/>
            <a:t> </a:t>
          </a:r>
          <a:r>
            <a:rPr lang="en-US" sz="1200" kern="1200" dirty="0" err="1" smtClean="0"/>
            <a:t>condițiilor</a:t>
          </a:r>
          <a:r>
            <a:rPr lang="en-US" sz="1200" kern="1200" dirty="0" smtClean="0"/>
            <a:t> </a:t>
          </a:r>
          <a:r>
            <a:rPr lang="en-US" sz="1200" kern="1200" dirty="0" err="1" smtClean="0"/>
            <a:t>necesare</a:t>
          </a:r>
          <a:r>
            <a:rPr lang="en-US" sz="1200" kern="1200" dirty="0" smtClean="0"/>
            <a:t> de </a:t>
          </a:r>
          <a:r>
            <a:rPr lang="en-US" sz="1200" kern="1200" dirty="0" err="1" smtClean="0"/>
            <a:t>către</a:t>
          </a:r>
          <a:r>
            <a:rPr lang="en-US" sz="1200" kern="1200" dirty="0" smtClean="0"/>
            <a:t> </a:t>
          </a:r>
          <a:r>
            <a:rPr lang="en-US" sz="1200" kern="1200" dirty="0" err="1" smtClean="0"/>
            <a:t>candidații</a:t>
          </a:r>
          <a:r>
            <a:rPr lang="en-US" sz="1200" kern="1200" dirty="0" smtClean="0"/>
            <a:t> la </a:t>
          </a:r>
          <a:r>
            <a:rPr lang="en-US" sz="1200" kern="1200" dirty="0" err="1" smtClean="0"/>
            <a:t>Cerificarea</a:t>
          </a:r>
          <a:r>
            <a:rPr lang="en-US" sz="1200" kern="1200" dirty="0" smtClean="0"/>
            <a:t> </a:t>
          </a:r>
          <a:r>
            <a:rPr lang="en-US" sz="1200" kern="1200" dirty="0" err="1" smtClean="0"/>
            <a:t>pe</a:t>
          </a:r>
          <a:r>
            <a:rPr lang="en-US" sz="1200" kern="1200" dirty="0" smtClean="0"/>
            <a:t> </a:t>
          </a:r>
          <a:r>
            <a:rPr lang="en-US" sz="1200" kern="1200" dirty="0" err="1" smtClean="0"/>
            <a:t>trepte</a:t>
          </a:r>
          <a:r>
            <a:rPr lang="en-US" sz="1200" kern="1200" dirty="0" smtClean="0"/>
            <a:t> </a:t>
          </a:r>
          <a:r>
            <a:rPr lang="en-US" sz="1200" kern="1200" dirty="0" err="1" smtClean="0"/>
            <a:t>decompetență</a:t>
          </a:r>
          <a:r>
            <a:rPr lang="en-US" sz="1200" kern="1200" dirty="0" smtClean="0"/>
            <a:t> ;</a:t>
          </a:r>
        </a:p>
        <a:p>
          <a:pPr lvl="0" algn="l" defTabSz="711200">
            <a:lnSpc>
              <a:spcPct val="90000"/>
            </a:lnSpc>
            <a:spcBef>
              <a:spcPct val="0"/>
            </a:spcBef>
            <a:spcAft>
              <a:spcPct val="35000"/>
            </a:spcAft>
          </a:pPr>
          <a:endParaRPr lang="en-US" sz="1200" kern="1200" dirty="0"/>
        </a:p>
      </dsp:txBody>
      <dsp:txXfrm>
        <a:off x="0" y="1550047"/>
        <a:ext cx="4886485" cy="3160704"/>
      </dsp:txXfrm>
    </dsp:sp>
    <dsp:sp modelId="{7163E9CB-8578-444E-9DDC-753726972967}">
      <dsp:nvSpPr>
        <dsp:cNvPr id="0" name=""/>
        <dsp:cNvSpPr/>
      </dsp:nvSpPr>
      <dsp:spPr>
        <a:xfrm>
          <a:off x="5244608" y="1537597"/>
          <a:ext cx="4886485" cy="3160704"/>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l" defTabSz="711200">
            <a:lnSpc>
              <a:spcPct val="90000"/>
            </a:lnSpc>
            <a:spcBef>
              <a:spcPct val="0"/>
            </a:spcBef>
            <a:spcAft>
              <a:spcPct val="35000"/>
            </a:spcAft>
          </a:pPr>
          <a:endParaRPr lang="en-US" sz="1600" kern="1200" dirty="0" smtClean="0"/>
        </a:p>
        <a:p>
          <a:pPr lvl="0" algn="l" defTabSz="711200">
            <a:lnSpc>
              <a:spcPct val="90000"/>
            </a:lnSpc>
            <a:spcBef>
              <a:spcPct val="0"/>
            </a:spcBef>
            <a:spcAft>
              <a:spcPct val="35000"/>
            </a:spcAft>
          </a:pPr>
          <a:endParaRPr lang="en-US" sz="1600" kern="1200" dirty="0" smtClean="0"/>
        </a:p>
        <a:p>
          <a:pPr lvl="0" algn="l" defTabSz="711200">
            <a:lnSpc>
              <a:spcPct val="90000"/>
            </a:lnSpc>
            <a:spcBef>
              <a:spcPct val="0"/>
            </a:spcBef>
            <a:spcAft>
              <a:spcPct val="35000"/>
            </a:spcAft>
          </a:pPr>
          <a:endParaRPr lang="en-US" sz="1600" kern="1200" dirty="0" smtClean="0"/>
        </a:p>
        <a:p>
          <a:pPr lvl="0" algn="l" defTabSz="711200">
            <a:lnSpc>
              <a:spcPct val="90000"/>
            </a:lnSpc>
            <a:spcBef>
              <a:spcPct val="0"/>
            </a:spcBef>
            <a:spcAft>
              <a:spcPct val="35000"/>
            </a:spcAft>
          </a:pPr>
          <a:endParaRPr lang="en-US" sz="1600" kern="1200" dirty="0" smtClean="0"/>
        </a:p>
        <a:p>
          <a:pPr lvl="0" algn="l" defTabSz="711200">
            <a:lnSpc>
              <a:spcPct val="90000"/>
            </a:lnSpc>
            <a:spcBef>
              <a:spcPct val="0"/>
            </a:spcBef>
            <a:spcAft>
              <a:spcPct val="35000"/>
            </a:spcAft>
          </a:pPr>
          <a:r>
            <a:rPr lang="en-US" sz="1600" kern="1200" dirty="0" err="1" smtClean="0"/>
            <a:t>Atribuții</a:t>
          </a:r>
          <a:r>
            <a:rPr lang="en-US" sz="16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Numirea</a:t>
          </a:r>
          <a:r>
            <a:rPr lang="en-US" sz="1200" kern="1200" dirty="0" smtClean="0"/>
            <a:t> </a:t>
          </a:r>
          <a:r>
            <a:rPr lang="en-US" sz="1200" kern="1200" dirty="0" err="1" smtClean="0"/>
            <a:t>vicepreședinților</a:t>
          </a:r>
          <a:r>
            <a:rPr lang="en-US" sz="1200" kern="1200" dirty="0" smtClean="0"/>
            <a:t> </a:t>
          </a:r>
          <a:r>
            <a:rPr lang="en-US" sz="1200" kern="1200" dirty="0" err="1" smtClean="0"/>
            <a:t>Comisiilor</a:t>
          </a:r>
          <a:r>
            <a:rPr lang="en-US" sz="1200" kern="1200" dirty="0" smtClean="0"/>
            <a:t> de </a:t>
          </a:r>
          <a:r>
            <a:rPr lang="en-US" sz="1200" kern="1200" dirty="0" err="1" smtClean="0"/>
            <a:t>Examinare</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Înaintarea</a:t>
          </a:r>
          <a:r>
            <a:rPr lang="en-US" sz="1200" kern="1200" dirty="0" smtClean="0"/>
            <a:t> </a:t>
          </a:r>
          <a:r>
            <a:rPr lang="en-US" sz="1200" kern="1200" dirty="0" err="1" smtClean="0"/>
            <a:t>spre</a:t>
          </a:r>
          <a:r>
            <a:rPr lang="en-US" sz="1200" kern="1200" dirty="0" smtClean="0"/>
            <a:t> </a:t>
          </a:r>
          <a:r>
            <a:rPr lang="en-US" sz="1200" kern="1200" dirty="0" err="1" smtClean="0"/>
            <a:t>aprobarea</a:t>
          </a:r>
          <a:r>
            <a:rPr lang="en-US" sz="1200" kern="1200" dirty="0" smtClean="0"/>
            <a:t> </a:t>
          </a:r>
          <a:r>
            <a:rPr lang="en-US" sz="1200" kern="1200" dirty="0" err="1" smtClean="0"/>
            <a:t>Comitetului</a:t>
          </a:r>
          <a:r>
            <a:rPr lang="en-US" sz="1200" kern="1200" dirty="0" smtClean="0"/>
            <a:t> </a:t>
          </a:r>
          <a:r>
            <a:rPr lang="en-US" sz="1200" kern="1200" dirty="0" err="1" smtClean="0"/>
            <a:t>executiv</a:t>
          </a:r>
          <a:r>
            <a:rPr lang="en-US" sz="1200" kern="1200" dirty="0" smtClean="0"/>
            <a:t> a </a:t>
          </a:r>
          <a:r>
            <a:rPr lang="en-US" sz="1200" kern="1200" dirty="0" err="1" smtClean="0"/>
            <a:t>componenței</a:t>
          </a:r>
          <a:r>
            <a:rPr lang="en-US" sz="1200" kern="1200" dirty="0" smtClean="0"/>
            <a:t> </a:t>
          </a:r>
          <a:r>
            <a:rPr lang="en-US" sz="1200" kern="1200" dirty="0" err="1" smtClean="0"/>
            <a:t>Comisiilor</a:t>
          </a:r>
          <a:r>
            <a:rPr lang="en-US" sz="1200" kern="1200" dirty="0" smtClean="0"/>
            <a:t> de </a:t>
          </a:r>
          <a:r>
            <a:rPr lang="en-US" sz="1200" kern="1200" dirty="0" err="1" smtClean="0"/>
            <a:t>Evaluare</a:t>
          </a:r>
          <a:r>
            <a:rPr lang="en-US" sz="1200" kern="1200" dirty="0" smtClean="0"/>
            <a:t> </a:t>
          </a:r>
          <a:r>
            <a:rPr lang="en-US" sz="1200" kern="1200" dirty="0" err="1" smtClean="0"/>
            <a:t>și</a:t>
          </a:r>
          <a:r>
            <a:rPr lang="en-US" sz="1200" kern="1200" dirty="0" smtClean="0"/>
            <a:t> </a:t>
          </a:r>
          <a:r>
            <a:rPr lang="en-US" sz="1200" kern="1200" dirty="0" err="1" smtClean="0"/>
            <a:t>Certificare</a:t>
          </a:r>
          <a:r>
            <a:rPr lang="en-US" sz="1200" kern="1200" dirty="0" smtClean="0"/>
            <a:t>, </a:t>
          </a:r>
          <a:r>
            <a:rPr lang="en-US" sz="1200" kern="1200" dirty="0" err="1" smtClean="0"/>
            <a:t>pe</a:t>
          </a:r>
          <a:r>
            <a:rPr lang="en-US" sz="1200" kern="1200" dirty="0" smtClean="0"/>
            <a:t> </a:t>
          </a:r>
          <a:r>
            <a:rPr lang="en-US" sz="1200" kern="1200" dirty="0" err="1" smtClean="0"/>
            <a:t>baza</a:t>
          </a:r>
          <a:r>
            <a:rPr lang="en-US" sz="1200" kern="1200" dirty="0" smtClean="0"/>
            <a:t> </a:t>
          </a:r>
          <a:r>
            <a:rPr lang="en-US" sz="1200" kern="1200" dirty="0" err="1" smtClean="0"/>
            <a:t>propunerii</a:t>
          </a:r>
          <a:r>
            <a:rPr lang="en-US" sz="1200" kern="1200" dirty="0" smtClean="0"/>
            <a:t> </a:t>
          </a:r>
          <a:r>
            <a:rPr lang="en-US" sz="1200" kern="1200" dirty="0" err="1" smtClean="0"/>
            <a:t>Președinților</a:t>
          </a:r>
          <a:r>
            <a:rPr lang="en-US" sz="1200" kern="1200" dirty="0" smtClean="0"/>
            <a:t> de </a:t>
          </a:r>
          <a:r>
            <a:rPr lang="en-US" sz="1200" kern="1200" dirty="0" err="1" smtClean="0"/>
            <a:t>Comisii</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Ținerea</a:t>
          </a:r>
          <a:r>
            <a:rPr lang="en-US" sz="1200" kern="1200" dirty="0" smtClean="0"/>
            <a:t> la </a:t>
          </a:r>
          <a:r>
            <a:rPr lang="en-US" sz="1200" kern="1200" dirty="0" err="1" smtClean="0"/>
            <a:t>zi</a:t>
          </a:r>
          <a:r>
            <a:rPr lang="en-US" sz="1200" kern="1200" dirty="0" smtClean="0"/>
            <a:t> a </a:t>
          </a:r>
          <a:r>
            <a:rPr lang="en-US" sz="1200" kern="1200" dirty="0" err="1" smtClean="0"/>
            <a:t>evidenței</a:t>
          </a:r>
          <a:r>
            <a:rPr lang="en-US" sz="1200" kern="1200" dirty="0" smtClean="0"/>
            <a:t> </a:t>
          </a:r>
          <a:r>
            <a:rPr lang="en-US" sz="1200" kern="1200" dirty="0" err="1" smtClean="0"/>
            <a:t>membilor</a:t>
          </a:r>
          <a:r>
            <a:rPr lang="en-US" sz="1200" kern="1200" dirty="0" smtClean="0"/>
            <a:t> </a:t>
          </a:r>
          <a:r>
            <a:rPr lang="en-US" sz="1200" kern="1200" dirty="0" err="1" smtClean="0"/>
            <a:t>și</a:t>
          </a:r>
          <a:r>
            <a:rPr lang="en-US" sz="1200" kern="1200" dirty="0" smtClean="0"/>
            <a:t> a </a:t>
          </a:r>
          <a:r>
            <a:rPr lang="en-US" sz="1200" kern="1200" dirty="0" err="1" smtClean="0"/>
            <a:t>statutului</a:t>
          </a:r>
          <a:r>
            <a:rPr lang="en-US" sz="1200" kern="1200" dirty="0" smtClean="0"/>
            <a:t> </a:t>
          </a:r>
          <a:r>
            <a:rPr lang="en-US" sz="1200" kern="1200" dirty="0" err="1" smtClean="0"/>
            <a:t>acestuia</a:t>
          </a:r>
          <a:r>
            <a:rPr lang="en-US" sz="1200" kern="1200" dirty="0" smtClean="0"/>
            <a:t> (</a:t>
          </a:r>
          <a:r>
            <a:rPr lang="en-US" sz="1200" kern="1200" dirty="0" err="1" smtClean="0"/>
            <a:t>în</a:t>
          </a:r>
          <a:r>
            <a:rPr lang="en-US" sz="1200" kern="1200" dirty="0" smtClean="0"/>
            <a:t> </a:t>
          </a:r>
          <a:r>
            <a:rPr lang="en-US" sz="1200" kern="1200" dirty="0" err="1" smtClean="0"/>
            <a:t>colaborare</a:t>
          </a:r>
          <a:r>
            <a:rPr lang="en-US" sz="1200" kern="1200" dirty="0" smtClean="0"/>
            <a:t> cu </a:t>
          </a:r>
          <a:r>
            <a:rPr lang="en-US" sz="1200" kern="1200" dirty="0" err="1" smtClean="0"/>
            <a:t>Președinții</a:t>
          </a:r>
          <a:r>
            <a:rPr lang="en-US" sz="1200" kern="1200" dirty="0" smtClean="0"/>
            <a:t> de </a:t>
          </a:r>
          <a:r>
            <a:rPr lang="en-US" sz="1200" kern="1200" dirty="0" err="1" smtClean="0"/>
            <a:t>Filiale</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Coordonarea</a:t>
          </a:r>
          <a:r>
            <a:rPr lang="en-US" sz="1200" kern="1200" dirty="0" smtClean="0"/>
            <a:t>/</a:t>
          </a:r>
          <a:r>
            <a:rPr lang="en-US" sz="1200" kern="1200" dirty="0" err="1" smtClean="0"/>
            <a:t>supervizarea</a:t>
          </a:r>
          <a:r>
            <a:rPr lang="en-US" sz="1200" kern="1200" dirty="0" smtClean="0"/>
            <a:t> </a:t>
          </a:r>
          <a:r>
            <a:rPr lang="en-US" sz="1200" kern="1200" dirty="0" err="1" smtClean="0"/>
            <a:t>punerii</a:t>
          </a:r>
          <a:r>
            <a:rPr lang="en-US" sz="1200" kern="1200" dirty="0" smtClean="0"/>
            <a:t> </a:t>
          </a:r>
          <a:r>
            <a:rPr lang="en-US" sz="1200" kern="1200" dirty="0" err="1" smtClean="0"/>
            <a:t>în</a:t>
          </a:r>
          <a:r>
            <a:rPr lang="en-US" sz="1200" kern="1200" dirty="0" smtClean="0"/>
            <a:t> </a:t>
          </a:r>
          <a:r>
            <a:rPr lang="en-US" sz="1200" kern="1200" dirty="0" err="1" smtClean="0"/>
            <a:t>practică</a:t>
          </a:r>
          <a:r>
            <a:rPr lang="en-US" sz="1200" kern="1200" dirty="0" smtClean="0"/>
            <a:t> a </a:t>
          </a:r>
          <a:r>
            <a:rPr lang="en-US" sz="1200" kern="1200" dirty="0" err="1" smtClean="0"/>
            <a:t>rezultatelor</a:t>
          </a:r>
          <a:r>
            <a:rPr lang="en-US" sz="1200" kern="1200" dirty="0" smtClean="0"/>
            <a:t> </a:t>
          </a:r>
          <a:r>
            <a:rPr lang="en-US" sz="1200" kern="1200" dirty="0" err="1" smtClean="0"/>
            <a:t>examinărilor</a:t>
          </a:r>
          <a:r>
            <a:rPr lang="en-US" sz="1200" kern="1200" dirty="0" smtClean="0"/>
            <a:t> </a:t>
          </a:r>
          <a:r>
            <a:rPr lang="en-US" sz="1200" kern="1200" dirty="0" err="1" smtClean="0"/>
            <a:t>în</a:t>
          </a:r>
          <a:r>
            <a:rPr lang="en-US" sz="1200" kern="1200" dirty="0" smtClean="0"/>
            <a:t> </a:t>
          </a:r>
          <a:r>
            <a:rPr lang="en-US" sz="1200" kern="1200" dirty="0" err="1" smtClean="0"/>
            <a:t>ceea</a:t>
          </a:r>
          <a:r>
            <a:rPr lang="en-US" sz="1200" kern="1200" dirty="0" smtClean="0"/>
            <a:t> </a:t>
          </a:r>
          <a:r>
            <a:rPr lang="en-US" sz="1200" kern="1200" dirty="0" err="1" smtClean="0"/>
            <a:t>ce</a:t>
          </a:r>
          <a:r>
            <a:rPr lang="en-US" sz="1200" kern="1200" dirty="0" smtClean="0"/>
            <a:t> </a:t>
          </a:r>
          <a:r>
            <a:rPr lang="en-US" sz="1200" kern="1200" dirty="0" err="1" smtClean="0"/>
            <a:t>privește</a:t>
          </a:r>
          <a:r>
            <a:rPr lang="en-US" sz="1200" kern="1200" dirty="0" smtClean="0"/>
            <a:t> </a:t>
          </a:r>
          <a:r>
            <a:rPr lang="en-US" sz="1200" kern="1200" dirty="0" err="1" smtClean="0"/>
            <a:t>calificarea</a:t>
          </a:r>
          <a:r>
            <a:rPr lang="en-US" sz="1200" kern="1200" dirty="0" smtClean="0"/>
            <a:t> </a:t>
          </a:r>
          <a:r>
            <a:rPr lang="en-US" sz="1200" kern="1200" dirty="0" err="1" smtClean="0"/>
            <a:t>pe</a:t>
          </a:r>
          <a:r>
            <a:rPr lang="en-US" sz="1200" kern="1200" dirty="0" smtClean="0"/>
            <a:t> </a:t>
          </a:r>
          <a:r>
            <a:rPr lang="en-US" sz="1200" kern="1200" dirty="0" err="1" smtClean="0"/>
            <a:t>Trepte</a:t>
          </a:r>
          <a:r>
            <a:rPr lang="en-US" sz="1200" kern="1200" dirty="0" smtClean="0"/>
            <a:t> de </a:t>
          </a:r>
          <a:r>
            <a:rPr lang="en-US" sz="1200" kern="1200" dirty="0" err="1" smtClean="0"/>
            <a:t>Competență</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Coordonarea</a:t>
          </a:r>
          <a:r>
            <a:rPr lang="en-US" sz="1200" kern="1200" dirty="0" smtClean="0"/>
            <a:t>/</a:t>
          </a:r>
          <a:r>
            <a:rPr lang="en-US" sz="1200" kern="1200" dirty="0" err="1" smtClean="0"/>
            <a:t>supervizarea</a:t>
          </a:r>
          <a:r>
            <a:rPr lang="en-US" sz="1200" kern="1200" dirty="0" smtClean="0"/>
            <a:t> </a:t>
          </a:r>
          <a:r>
            <a:rPr lang="en-US" sz="1200" kern="1200" dirty="0" err="1" smtClean="0"/>
            <a:t>informării</a:t>
          </a:r>
          <a:r>
            <a:rPr lang="en-US" sz="1200" kern="1200" dirty="0" smtClean="0"/>
            <a:t> </a:t>
          </a:r>
          <a:r>
            <a:rPr lang="en-US" sz="1200" kern="1200" dirty="0" err="1" smtClean="0"/>
            <a:t>inginerilor</a:t>
          </a:r>
          <a:r>
            <a:rPr lang="en-US" sz="1200" kern="1200" dirty="0" smtClean="0"/>
            <a:t> </a:t>
          </a:r>
          <a:r>
            <a:rPr lang="en-US" sz="1200" kern="1200" dirty="0" err="1" smtClean="0"/>
            <a:t>certificați</a:t>
          </a:r>
          <a:r>
            <a:rPr lang="en-US" sz="1200" kern="1200" dirty="0" smtClean="0"/>
            <a:t>; </a:t>
          </a:r>
          <a:r>
            <a:rPr lang="en-US" sz="1200" kern="1200" dirty="0" err="1" smtClean="0"/>
            <a:t>informarea</a:t>
          </a:r>
          <a:r>
            <a:rPr lang="en-US" sz="1200" kern="1200" dirty="0" smtClean="0"/>
            <a:t> </a:t>
          </a:r>
          <a:r>
            <a:rPr lang="en-US" sz="1200" kern="1200" dirty="0" err="1" smtClean="0"/>
            <a:t>permanentă</a:t>
          </a:r>
          <a:r>
            <a:rPr lang="en-US" sz="1200" kern="1200" dirty="0" smtClean="0"/>
            <a:t> a </a:t>
          </a:r>
          <a:r>
            <a:rPr lang="en-US" sz="1200" kern="1200" dirty="0" err="1" smtClean="0"/>
            <a:t>inginerilor</a:t>
          </a:r>
          <a:r>
            <a:rPr lang="en-US" sz="1200" kern="1200" dirty="0" smtClean="0"/>
            <a:t> </a:t>
          </a:r>
          <a:r>
            <a:rPr lang="en-US" sz="1200" kern="1200" dirty="0" err="1" smtClean="0"/>
            <a:t>Certificați</a:t>
          </a:r>
          <a:r>
            <a:rPr lang="en-US" sz="1200" kern="1200" dirty="0" smtClean="0"/>
            <a:t> cu </a:t>
          </a:r>
          <a:r>
            <a:rPr lang="en-US" sz="1200" kern="1200" dirty="0" err="1" smtClean="0"/>
            <a:t>privire</a:t>
          </a:r>
          <a:r>
            <a:rPr lang="en-US" sz="1200" kern="1200" dirty="0" smtClean="0"/>
            <a:t> la </a:t>
          </a:r>
          <a:r>
            <a:rPr lang="en-US" sz="1200" kern="1200" dirty="0" err="1" smtClean="0"/>
            <a:t>statutul</a:t>
          </a:r>
          <a:r>
            <a:rPr lang="en-US" sz="1200" kern="1200" dirty="0" smtClean="0"/>
            <a:t> </a:t>
          </a:r>
          <a:r>
            <a:rPr lang="en-US" sz="1200" kern="1200" dirty="0" err="1" smtClean="0"/>
            <a:t>lor</a:t>
          </a:r>
          <a:r>
            <a:rPr lang="en-US" sz="1200" kern="1200" dirty="0" smtClean="0"/>
            <a:t>.</a:t>
          </a:r>
        </a:p>
        <a:p>
          <a:pPr lvl="0" algn="l" defTabSz="711200">
            <a:lnSpc>
              <a:spcPct val="90000"/>
            </a:lnSpc>
            <a:spcBef>
              <a:spcPct val="0"/>
            </a:spcBef>
            <a:spcAft>
              <a:spcPct val="35000"/>
            </a:spcAft>
          </a:pPr>
          <a:endParaRPr lang="en-US" sz="1200" kern="1200" dirty="0" smtClean="0"/>
        </a:p>
        <a:p>
          <a:pPr lvl="0" algn="l" defTabSz="711200">
            <a:lnSpc>
              <a:spcPct val="90000"/>
            </a:lnSpc>
            <a:spcBef>
              <a:spcPct val="0"/>
            </a:spcBef>
            <a:spcAft>
              <a:spcPct val="35000"/>
            </a:spcAft>
          </a:pPr>
          <a:endParaRPr lang="en-US" sz="1200" kern="1200" dirty="0" smtClean="0"/>
        </a:p>
        <a:p>
          <a:pPr lvl="0" algn="l" defTabSz="711200">
            <a:lnSpc>
              <a:spcPct val="90000"/>
            </a:lnSpc>
            <a:spcBef>
              <a:spcPct val="0"/>
            </a:spcBef>
            <a:spcAft>
              <a:spcPct val="35000"/>
            </a:spcAft>
          </a:pPr>
          <a:endParaRPr lang="en-US" sz="1200" kern="1200" dirty="0" smtClean="0"/>
        </a:p>
        <a:p>
          <a:pPr lvl="0" algn="l" defTabSz="711200">
            <a:lnSpc>
              <a:spcPct val="90000"/>
            </a:lnSpc>
            <a:spcBef>
              <a:spcPct val="0"/>
            </a:spcBef>
            <a:spcAft>
              <a:spcPct val="35000"/>
            </a:spcAft>
          </a:pPr>
          <a:endParaRPr lang="en-US" sz="1200" kern="1200" dirty="0"/>
        </a:p>
      </dsp:txBody>
      <dsp:txXfrm>
        <a:off x="5244608" y="1537597"/>
        <a:ext cx="4886485" cy="31607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E0E8BB-50AF-A147-A551-AFD2B5EF4AFD}">
      <dsp:nvSpPr>
        <dsp:cNvPr id="0" name=""/>
        <dsp:cNvSpPr/>
      </dsp:nvSpPr>
      <dsp:spPr>
        <a:xfrm>
          <a:off x="5755660" y="500322"/>
          <a:ext cx="197093" cy="2704342"/>
        </a:xfrm>
        <a:custGeom>
          <a:avLst/>
          <a:gdLst/>
          <a:ahLst/>
          <a:cxnLst/>
          <a:rect l="0" t="0" r="0" b="0"/>
          <a:pathLst>
            <a:path>
              <a:moveTo>
                <a:pt x="197093" y="0"/>
              </a:moveTo>
              <a:lnTo>
                <a:pt x="197093" y="2704342"/>
              </a:lnTo>
              <a:lnTo>
                <a:pt x="0" y="2704342"/>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6911133-1470-B149-9C4B-6ACBBE803C16}">
      <dsp:nvSpPr>
        <dsp:cNvPr id="0" name=""/>
        <dsp:cNvSpPr/>
      </dsp:nvSpPr>
      <dsp:spPr>
        <a:xfrm>
          <a:off x="2415203" y="0"/>
          <a:ext cx="7075100" cy="500322"/>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t>Directorul</a:t>
          </a:r>
          <a:r>
            <a:rPr lang="en-US" sz="2000" kern="1200" dirty="0" smtClean="0"/>
            <a:t> </a:t>
          </a:r>
          <a:r>
            <a:rPr lang="en-US" sz="2000" kern="1200" dirty="0" err="1" smtClean="0"/>
            <a:t>Executiv</a:t>
          </a:r>
          <a:r>
            <a:rPr lang="en-US" sz="2000" kern="1200" dirty="0" smtClean="0"/>
            <a:t> </a:t>
          </a:r>
          <a:r>
            <a:rPr lang="en-US" sz="2000" kern="1200" dirty="0" err="1" smtClean="0"/>
            <a:t>pentru</a:t>
          </a:r>
          <a:r>
            <a:rPr lang="en-US" sz="2000" kern="1200" dirty="0" smtClean="0"/>
            <a:t> </a:t>
          </a:r>
          <a:r>
            <a:rPr lang="en-US" sz="2000" kern="1200" dirty="0" err="1" smtClean="0"/>
            <a:t>Relațiile</a:t>
          </a:r>
          <a:r>
            <a:rPr lang="en-US" sz="2000" kern="1200" dirty="0" smtClean="0"/>
            <a:t> cu </a:t>
          </a:r>
          <a:r>
            <a:rPr lang="en-US" sz="2000" kern="1200" dirty="0" err="1" smtClean="0"/>
            <a:t>Terții</a:t>
          </a:r>
          <a:endParaRPr lang="en-US" sz="2000" kern="1200" dirty="0"/>
        </a:p>
      </dsp:txBody>
      <dsp:txXfrm>
        <a:off x="2415203" y="0"/>
        <a:ext cx="7075100" cy="500322"/>
      </dsp:txXfrm>
    </dsp:sp>
    <dsp:sp modelId="{7163E9CB-8578-444E-9DDC-753726972967}">
      <dsp:nvSpPr>
        <dsp:cNvPr id="0" name=""/>
        <dsp:cNvSpPr/>
      </dsp:nvSpPr>
      <dsp:spPr>
        <a:xfrm>
          <a:off x="195945" y="992084"/>
          <a:ext cx="5559714" cy="4425160"/>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l" defTabSz="711200">
            <a:lnSpc>
              <a:spcPct val="90000"/>
            </a:lnSpc>
            <a:spcBef>
              <a:spcPct val="0"/>
            </a:spcBef>
            <a:spcAft>
              <a:spcPct val="35000"/>
            </a:spcAft>
          </a:pPr>
          <a:endParaRPr lang="en-US" sz="1600" kern="1200" dirty="0" smtClean="0"/>
        </a:p>
        <a:p>
          <a:pPr lvl="0" algn="l" defTabSz="711200">
            <a:lnSpc>
              <a:spcPct val="90000"/>
            </a:lnSpc>
            <a:spcBef>
              <a:spcPct val="0"/>
            </a:spcBef>
            <a:spcAft>
              <a:spcPct val="35000"/>
            </a:spcAft>
          </a:pPr>
          <a:r>
            <a:rPr lang="en-US" sz="1600" kern="1200" dirty="0" err="1" smtClean="0"/>
            <a:t>Atribuții</a:t>
          </a:r>
          <a:r>
            <a:rPr lang="en-US" sz="16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Menținerea</a:t>
          </a:r>
          <a:r>
            <a:rPr lang="en-US" sz="1200" kern="1200" dirty="0" smtClean="0"/>
            <a:t> </a:t>
          </a:r>
          <a:r>
            <a:rPr lang="en-US" sz="1200" kern="1200" dirty="0" err="1" smtClean="0"/>
            <a:t>relațiilor</a:t>
          </a:r>
          <a:r>
            <a:rPr lang="en-US" sz="1200" kern="1200" dirty="0" smtClean="0"/>
            <a:t> de </a:t>
          </a:r>
          <a:r>
            <a:rPr lang="en-US" sz="1200" kern="1200" dirty="0" err="1" smtClean="0"/>
            <a:t>colaboarare</a:t>
          </a:r>
          <a:r>
            <a:rPr lang="en-US" sz="1200" kern="1200" dirty="0" smtClean="0"/>
            <a:t> cu </a:t>
          </a:r>
          <a:r>
            <a:rPr lang="en-US" sz="1200" kern="1200" dirty="0" err="1" smtClean="0"/>
            <a:t>Uviversitățile</a:t>
          </a:r>
          <a:r>
            <a:rPr lang="en-US" sz="1200" kern="1200" dirty="0" smtClean="0"/>
            <a:t> </a:t>
          </a:r>
          <a:r>
            <a:rPr lang="en-US" sz="1200" kern="1200" dirty="0" err="1" smtClean="0"/>
            <a:t>și</a:t>
          </a:r>
          <a:r>
            <a:rPr lang="en-US" sz="1200" kern="1200" dirty="0" smtClean="0"/>
            <a:t> </a:t>
          </a:r>
          <a:r>
            <a:rPr lang="en-US" sz="1200" kern="1200" dirty="0" err="1" smtClean="0"/>
            <a:t>facultățile</a:t>
          </a:r>
          <a:r>
            <a:rPr lang="en-US" sz="1200" kern="1200" dirty="0" smtClean="0"/>
            <a:t> de </a:t>
          </a:r>
          <a:r>
            <a:rPr lang="en-US" sz="1200" kern="1200" dirty="0" err="1" smtClean="0"/>
            <a:t>Construcții</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Promovarea</a:t>
          </a:r>
          <a:r>
            <a:rPr lang="en-US" sz="1200" kern="1200" dirty="0" smtClean="0"/>
            <a:t> </a:t>
          </a:r>
          <a:r>
            <a:rPr lang="en-US" sz="1200" kern="1200" dirty="0" err="1" smtClean="0"/>
            <a:t>Asociației</a:t>
          </a:r>
          <a:r>
            <a:rPr lang="en-US" sz="1200" kern="1200" dirty="0" smtClean="0"/>
            <a:t> </a:t>
          </a:r>
          <a:r>
            <a:rPr lang="en-US" sz="1200" kern="1200" dirty="0" err="1" smtClean="0"/>
            <a:t>în</a:t>
          </a:r>
          <a:r>
            <a:rPr lang="en-US" sz="1200" kern="1200" dirty="0" smtClean="0"/>
            <a:t> </a:t>
          </a:r>
          <a:r>
            <a:rPr lang="en-US" sz="1200" kern="1200" dirty="0" err="1" smtClean="0"/>
            <a:t>rândul</a:t>
          </a:r>
          <a:r>
            <a:rPr lang="en-US" sz="1200" kern="1200" dirty="0" smtClean="0"/>
            <a:t> </a:t>
          </a:r>
          <a:r>
            <a:rPr lang="en-US" sz="1200" kern="1200" dirty="0" err="1" smtClean="0"/>
            <a:t>studenților</a:t>
          </a:r>
          <a:r>
            <a:rPr lang="en-US" sz="1200" kern="1200" dirty="0" smtClean="0"/>
            <a:t> </a:t>
          </a:r>
          <a:r>
            <a:rPr lang="en-US" sz="1200" kern="1200" dirty="0" err="1" smtClean="0"/>
            <a:t>și</a:t>
          </a:r>
          <a:r>
            <a:rPr lang="en-US" sz="1200" kern="1200" dirty="0" smtClean="0"/>
            <a:t> </a:t>
          </a:r>
          <a:r>
            <a:rPr lang="en-US" sz="1200" kern="1200" dirty="0" err="1" smtClean="0"/>
            <a:t>menținerea</a:t>
          </a:r>
          <a:r>
            <a:rPr lang="en-US" sz="1200" kern="1200" dirty="0" smtClean="0"/>
            <a:t> </a:t>
          </a:r>
          <a:r>
            <a:rPr lang="en-US" sz="1200" kern="1200" dirty="0" err="1" smtClean="0"/>
            <a:t>relațiilor</a:t>
          </a:r>
          <a:r>
            <a:rPr lang="en-US" sz="1200" kern="1200" dirty="0" smtClean="0"/>
            <a:t> cu </a:t>
          </a:r>
          <a:r>
            <a:rPr lang="en-US" sz="1200" kern="1200" dirty="0" err="1" smtClean="0"/>
            <a:t>organizațiile</a:t>
          </a:r>
          <a:r>
            <a:rPr lang="en-US" sz="1200" kern="1200" dirty="0" smtClean="0"/>
            <a:t> </a:t>
          </a:r>
          <a:r>
            <a:rPr lang="en-US" sz="1200" kern="1200" dirty="0" err="1" smtClean="0"/>
            <a:t>studențești</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Implicarea</a:t>
          </a:r>
          <a:r>
            <a:rPr lang="en-US" sz="1200" kern="1200" dirty="0" smtClean="0"/>
            <a:t> </a:t>
          </a:r>
          <a:r>
            <a:rPr lang="en-US" sz="1200" kern="1200" dirty="0" err="1" smtClean="0"/>
            <a:t>directă</a:t>
          </a:r>
          <a:r>
            <a:rPr lang="en-US" sz="1200" kern="1200" dirty="0" smtClean="0"/>
            <a:t> </a:t>
          </a:r>
          <a:r>
            <a:rPr lang="en-US" sz="1200" kern="1200" dirty="0" err="1" smtClean="0"/>
            <a:t>în</a:t>
          </a:r>
          <a:r>
            <a:rPr lang="en-US" sz="1200" kern="1200" dirty="0" smtClean="0"/>
            <a:t> </a:t>
          </a:r>
          <a:r>
            <a:rPr lang="en-US" sz="1200" kern="1200" dirty="0" err="1" smtClean="0"/>
            <a:t>relațiile</a:t>
          </a:r>
          <a:r>
            <a:rPr lang="en-US" sz="1200" kern="1200" dirty="0" smtClean="0"/>
            <a:t> cu </a:t>
          </a:r>
          <a:r>
            <a:rPr lang="en-US" sz="1200" kern="1200" dirty="0" err="1" smtClean="0"/>
            <a:t>autpritățile</a:t>
          </a:r>
          <a:r>
            <a:rPr lang="en-US" sz="1200" kern="1200" dirty="0" smtClean="0"/>
            <a:t> </a:t>
          </a:r>
          <a:r>
            <a:rPr lang="en-US" sz="1200" kern="1200" dirty="0" err="1" smtClean="0"/>
            <a:t>și</a:t>
          </a:r>
          <a:r>
            <a:rPr lang="en-US" sz="1200" kern="1200" dirty="0" smtClean="0"/>
            <a:t> cu </a:t>
          </a:r>
          <a:r>
            <a:rPr lang="en-US" sz="1200" kern="1200" dirty="0" err="1" smtClean="0"/>
            <a:t>reprezentanții</a:t>
          </a:r>
          <a:r>
            <a:rPr lang="en-US" sz="1200" kern="1200" dirty="0" smtClean="0"/>
            <a:t> </a:t>
          </a:r>
          <a:r>
            <a:rPr lang="en-US" sz="1200" kern="1200" dirty="0" err="1" smtClean="0"/>
            <a:t>acestora</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Dezvoltarea</a:t>
          </a:r>
          <a:r>
            <a:rPr lang="en-US" sz="1200" kern="1200" dirty="0" smtClean="0"/>
            <a:t> </a:t>
          </a:r>
          <a:r>
            <a:rPr lang="en-US" sz="1200" kern="1200" dirty="0" err="1" smtClean="0"/>
            <a:t>relațiilor</a:t>
          </a:r>
          <a:r>
            <a:rPr lang="en-US" sz="1200" kern="1200" dirty="0" smtClean="0"/>
            <a:t> de </a:t>
          </a:r>
          <a:r>
            <a:rPr lang="en-US" sz="1200" kern="1200" dirty="0" err="1" smtClean="0"/>
            <a:t>consultare</a:t>
          </a:r>
          <a:r>
            <a:rPr lang="en-US" sz="1200" kern="1200" dirty="0" smtClean="0"/>
            <a:t> </a:t>
          </a:r>
          <a:r>
            <a:rPr lang="en-US" sz="1200" kern="1200" dirty="0" err="1" smtClean="0"/>
            <a:t>și</a:t>
          </a:r>
          <a:r>
            <a:rPr lang="en-US" sz="1200" kern="1200" dirty="0" smtClean="0"/>
            <a:t> </a:t>
          </a:r>
          <a:r>
            <a:rPr lang="en-US" sz="1200" kern="1200" dirty="0" err="1" smtClean="0"/>
            <a:t>colaborare</a:t>
          </a:r>
          <a:r>
            <a:rPr lang="en-US" sz="1200" kern="1200" dirty="0" smtClean="0"/>
            <a:t> cu </a:t>
          </a:r>
          <a:r>
            <a:rPr lang="en-US" sz="1200" kern="1200" dirty="0" err="1" smtClean="0"/>
            <a:t>organizațiile</a:t>
          </a:r>
          <a:r>
            <a:rPr lang="en-US" sz="1200" kern="1200" dirty="0" smtClean="0"/>
            <a:t> </a:t>
          </a:r>
          <a:r>
            <a:rPr lang="en-US" sz="1200" kern="1200" dirty="0" err="1" smtClean="0"/>
            <a:t>neguvernamentale</a:t>
          </a:r>
          <a:r>
            <a:rPr lang="en-US" sz="1200" kern="1200" dirty="0" smtClean="0"/>
            <a:t> </a:t>
          </a:r>
          <a:r>
            <a:rPr lang="en-US" sz="1200" kern="1200" dirty="0" err="1" smtClean="0"/>
            <a:t>similare</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Dezvoltarea</a:t>
          </a:r>
          <a:r>
            <a:rPr lang="en-US" sz="1200" kern="1200" dirty="0" smtClean="0"/>
            <a:t> </a:t>
          </a:r>
          <a:r>
            <a:rPr lang="en-US" sz="1200" kern="1200" dirty="0" err="1" smtClean="0"/>
            <a:t>relațiilor</a:t>
          </a:r>
          <a:r>
            <a:rPr lang="en-US" sz="1200" kern="1200" dirty="0" smtClean="0"/>
            <a:t> de </a:t>
          </a:r>
          <a:r>
            <a:rPr lang="en-US" sz="1200" kern="1200" dirty="0" err="1" smtClean="0"/>
            <a:t>consultare</a:t>
          </a:r>
          <a:r>
            <a:rPr lang="en-US" sz="1200" kern="1200" dirty="0" smtClean="0"/>
            <a:t> </a:t>
          </a:r>
          <a:r>
            <a:rPr lang="en-US" sz="1200" kern="1200" dirty="0" err="1" smtClean="0"/>
            <a:t>și</a:t>
          </a:r>
          <a:r>
            <a:rPr lang="en-US" sz="1200" kern="1200" dirty="0" smtClean="0"/>
            <a:t> </a:t>
          </a:r>
          <a:r>
            <a:rPr lang="en-US" sz="1200" kern="1200" dirty="0" err="1" smtClean="0"/>
            <a:t>colaborare</a:t>
          </a:r>
          <a:r>
            <a:rPr lang="en-US" sz="1200" kern="1200" dirty="0" smtClean="0"/>
            <a:t> cu </a:t>
          </a:r>
          <a:r>
            <a:rPr lang="en-US" sz="1200" kern="1200" dirty="0" err="1" smtClean="0"/>
            <a:t>organizațiile</a:t>
          </a:r>
          <a:r>
            <a:rPr lang="en-US" sz="1200" kern="1200" dirty="0" smtClean="0"/>
            <a:t> din </a:t>
          </a:r>
          <a:r>
            <a:rPr lang="en-US" sz="1200" kern="1200" dirty="0" err="1" smtClean="0"/>
            <a:t>ramura</a:t>
          </a:r>
          <a:r>
            <a:rPr lang="en-US" sz="1200" kern="1200" dirty="0" smtClean="0"/>
            <a:t> </a:t>
          </a:r>
          <a:r>
            <a:rPr lang="en-US" sz="1200" kern="1200" dirty="0" err="1" smtClean="0"/>
            <a:t>construcțiilor</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Atragerea</a:t>
          </a:r>
          <a:r>
            <a:rPr lang="en-US" sz="1200" kern="1200" dirty="0" smtClean="0"/>
            <a:t> de </a:t>
          </a:r>
          <a:r>
            <a:rPr lang="en-US" sz="1200" kern="1200" dirty="0" err="1" smtClean="0"/>
            <a:t>sponsori</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Dezvoltarea</a:t>
          </a:r>
          <a:r>
            <a:rPr lang="en-US" sz="1200" kern="1200" dirty="0" smtClean="0"/>
            <a:t> </a:t>
          </a:r>
          <a:r>
            <a:rPr lang="en-US" sz="1200" kern="1200" dirty="0" err="1" smtClean="0"/>
            <a:t>și</a:t>
          </a:r>
          <a:r>
            <a:rPr lang="en-US" sz="1200" kern="1200" dirty="0" smtClean="0"/>
            <a:t> </a:t>
          </a:r>
          <a:r>
            <a:rPr lang="en-US" sz="1200" kern="1200" dirty="0" err="1" smtClean="0"/>
            <a:t>menținerea</a:t>
          </a:r>
          <a:r>
            <a:rPr lang="en-US" sz="1200" kern="1200" dirty="0" smtClean="0"/>
            <a:t> </a:t>
          </a:r>
          <a:r>
            <a:rPr lang="en-US" sz="1200" kern="1200" dirty="0" err="1" smtClean="0"/>
            <a:t>relațiilor</a:t>
          </a:r>
          <a:r>
            <a:rPr lang="en-US" sz="1200" kern="1200" dirty="0" smtClean="0"/>
            <a:t> cu </a:t>
          </a:r>
          <a:r>
            <a:rPr lang="en-US" sz="1200" kern="1200" dirty="0" err="1" smtClean="0"/>
            <a:t>organizațiile</a:t>
          </a:r>
          <a:r>
            <a:rPr lang="en-US" sz="1200" kern="1200" dirty="0" smtClean="0"/>
            <a:t> </a:t>
          </a:r>
          <a:r>
            <a:rPr lang="en-US" sz="1200" kern="1200" dirty="0" err="1" smtClean="0"/>
            <a:t>similare</a:t>
          </a:r>
          <a:r>
            <a:rPr lang="en-US" sz="1200" kern="1200" dirty="0" smtClean="0"/>
            <a:t> din </a:t>
          </a:r>
          <a:r>
            <a:rPr lang="en-US" sz="1200" kern="1200" dirty="0" err="1" smtClean="0"/>
            <a:t>străinătate</a:t>
          </a:r>
          <a:r>
            <a:rPr lang="en-US" sz="1200" kern="1200" dirty="0" smtClean="0"/>
            <a:t> (</a:t>
          </a:r>
          <a:r>
            <a:rPr lang="en-US" sz="1200" kern="1200" dirty="0" err="1" smtClean="0"/>
            <a:t>împreună</a:t>
          </a:r>
          <a:r>
            <a:rPr lang="en-US" sz="1200" kern="1200" dirty="0" smtClean="0"/>
            <a:t> cu </a:t>
          </a:r>
          <a:r>
            <a:rPr lang="en-US" sz="1200" kern="1200" dirty="0" err="1" smtClean="0"/>
            <a:t>Președintele</a:t>
          </a:r>
          <a:r>
            <a:rPr lang="en-US" sz="1200" kern="1200" dirty="0" smtClean="0"/>
            <a:t> </a:t>
          </a:r>
          <a:r>
            <a:rPr lang="en-US" sz="1200" kern="1200" dirty="0" err="1" smtClean="0"/>
            <a:t>Asociației</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Reprezentarea</a:t>
          </a:r>
          <a:r>
            <a:rPr lang="en-US" sz="1200" kern="1200" dirty="0" smtClean="0"/>
            <a:t> </a:t>
          </a:r>
          <a:r>
            <a:rPr lang="en-US" sz="1200" kern="1200" dirty="0" err="1" smtClean="0"/>
            <a:t>Asociației</a:t>
          </a:r>
          <a:r>
            <a:rPr lang="en-US" sz="1200" kern="1200" dirty="0" smtClean="0"/>
            <a:t> la </a:t>
          </a:r>
          <a:r>
            <a:rPr lang="en-US" sz="1200" kern="1200" dirty="0" err="1" smtClean="0"/>
            <a:t>conferințe</a:t>
          </a:r>
          <a:r>
            <a:rPr lang="en-US" sz="1200" kern="1200" dirty="0" smtClean="0"/>
            <a:t> </a:t>
          </a:r>
          <a:r>
            <a:rPr lang="en-US" sz="1200" kern="1200" dirty="0" err="1" smtClean="0"/>
            <a:t>și</a:t>
          </a:r>
          <a:r>
            <a:rPr lang="en-US" sz="1200" kern="1200" dirty="0" smtClean="0"/>
            <a:t> </a:t>
          </a:r>
          <a:r>
            <a:rPr lang="en-US" sz="1200" kern="1200" dirty="0" err="1" smtClean="0"/>
            <a:t>seminarii</a:t>
          </a:r>
          <a:r>
            <a:rPr lang="en-US" sz="1200" kern="1200" dirty="0" smtClean="0"/>
            <a:t> </a:t>
          </a:r>
          <a:r>
            <a:rPr lang="en-US" sz="1200" kern="1200" dirty="0" err="1" smtClean="0"/>
            <a:t>tehnice</a:t>
          </a:r>
          <a:r>
            <a:rPr lang="en-US" sz="1200" kern="1200" dirty="0" smtClean="0"/>
            <a:t> din </a:t>
          </a:r>
          <a:r>
            <a:rPr lang="en-US" sz="1200" kern="1200" dirty="0" err="1" smtClean="0"/>
            <a:t>străinătate</a:t>
          </a:r>
          <a:r>
            <a:rPr lang="en-US" sz="1200" kern="1200" dirty="0" smtClean="0"/>
            <a:t>; </a:t>
          </a:r>
          <a:r>
            <a:rPr lang="en-US" sz="1200" kern="1200" dirty="0" err="1" smtClean="0"/>
            <a:t>informarea</a:t>
          </a:r>
          <a:r>
            <a:rPr lang="en-US" sz="1200" kern="1200" dirty="0" smtClean="0"/>
            <a:t> </a:t>
          </a:r>
          <a:r>
            <a:rPr lang="en-US" sz="1200" kern="1200" dirty="0" err="1" smtClean="0"/>
            <a:t>membrilor</a:t>
          </a:r>
          <a:r>
            <a:rPr lang="en-US" sz="1200" kern="1200" dirty="0" smtClean="0"/>
            <a:t> cu </a:t>
          </a:r>
          <a:r>
            <a:rPr lang="en-US" sz="1200" kern="1200" dirty="0" err="1" smtClean="0"/>
            <a:t>privire</a:t>
          </a:r>
          <a:r>
            <a:rPr lang="en-US" sz="1200" kern="1200" dirty="0" smtClean="0"/>
            <a:t> la </a:t>
          </a:r>
          <a:r>
            <a:rPr lang="en-US" sz="1200" kern="1200" dirty="0" err="1" smtClean="0"/>
            <a:t>participarea</a:t>
          </a:r>
          <a:r>
            <a:rPr lang="en-US" sz="1200" kern="1200" dirty="0" smtClean="0"/>
            <a:t> la </a:t>
          </a:r>
          <a:r>
            <a:rPr lang="en-US" sz="1200" kern="1200" dirty="0" err="1" smtClean="0"/>
            <a:t>aceste</a:t>
          </a:r>
          <a:r>
            <a:rPr lang="en-US" sz="1200" kern="1200" dirty="0" smtClean="0"/>
            <a:t> </a:t>
          </a:r>
          <a:r>
            <a:rPr lang="en-US" sz="1200" kern="1200" dirty="0" err="1" smtClean="0"/>
            <a:t>acțiuni</a:t>
          </a:r>
          <a:r>
            <a:rPr lang="en-US" sz="1200" kern="1200" dirty="0" smtClean="0"/>
            <a:t>.</a:t>
          </a:r>
        </a:p>
        <a:p>
          <a:pPr lvl="0" algn="l" defTabSz="711200">
            <a:lnSpc>
              <a:spcPct val="90000"/>
            </a:lnSpc>
            <a:spcBef>
              <a:spcPct val="0"/>
            </a:spcBef>
            <a:spcAft>
              <a:spcPct val="35000"/>
            </a:spcAft>
          </a:pPr>
          <a:endParaRPr lang="en-US" sz="1200" kern="1200" dirty="0" smtClean="0"/>
        </a:p>
        <a:p>
          <a:pPr lvl="0" algn="l" defTabSz="711200">
            <a:lnSpc>
              <a:spcPct val="90000"/>
            </a:lnSpc>
            <a:spcBef>
              <a:spcPct val="0"/>
            </a:spcBef>
            <a:spcAft>
              <a:spcPct val="35000"/>
            </a:spcAft>
          </a:pPr>
          <a:endParaRPr lang="en-US" sz="1200" kern="1200" dirty="0" smtClean="0"/>
        </a:p>
        <a:p>
          <a:pPr lvl="0" algn="l" defTabSz="711200">
            <a:lnSpc>
              <a:spcPct val="90000"/>
            </a:lnSpc>
            <a:spcBef>
              <a:spcPct val="0"/>
            </a:spcBef>
            <a:spcAft>
              <a:spcPct val="35000"/>
            </a:spcAft>
          </a:pPr>
          <a:endParaRPr lang="en-US" sz="1200" kern="1200" dirty="0" smtClean="0"/>
        </a:p>
        <a:p>
          <a:pPr lvl="0" algn="l" defTabSz="711200">
            <a:lnSpc>
              <a:spcPct val="90000"/>
            </a:lnSpc>
            <a:spcBef>
              <a:spcPct val="0"/>
            </a:spcBef>
            <a:spcAft>
              <a:spcPct val="35000"/>
            </a:spcAft>
          </a:pPr>
          <a:endParaRPr lang="en-US" sz="1200" kern="1200" dirty="0"/>
        </a:p>
      </dsp:txBody>
      <dsp:txXfrm>
        <a:off x="195945" y="992084"/>
        <a:ext cx="5559714" cy="44251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E0E8BB-50AF-A147-A551-AFD2B5EF4AFD}">
      <dsp:nvSpPr>
        <dsp:cNvPr id="0" name=""/>
        <dsp:cNvSpPr/>
      </dsp:nvSpPr>
      <dsp:spPr>
        <a:xfrm>
          <a:off x="5065658" y="1035728"/>
          <a:ext cx="178950" cy="2098552"/>
        </a:xfrm>
        <a:custGeom>
          <a:avLst/>
          <a:gdLst/>
          <a:ahLst/>
          <a:cxnLst/>
          <a:rect l="0" t="0" r="0" b="0"/>
          <a:pathLst>
            <a:path>
              <a:moveTo>
                <a:pt x="0" y="0"/>
              </a:moveTo>
              <a:lnTo>
                <a:pt x="0" y="2098552"/>
              </a:lnTo>
              <a:lnTo>
                <a:pt x="178950" y="2098552"/>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FDAE25D-498F-9541-A8A7-15B9FE4A8DF1}">
      <dsp:nvSpPr>
        <dsp:cNvPr id="0" name=""/>
        <dsp:cNvSpPr/>
      </dsp:nvSpPr>
      <dsp:spPr>
        <a:xfrm>
          <a:off x="4886485" y="1035728"/>
          <a:ext cx="179172" cy="2111002"/>
        </a:xfrm>
        <a:custGeom>
          <a:avLst/>
          <a:gdLst/>
          <a:ahLst/>
          <a:cxnLst/>
          <a:rect l="0" t="0" r="0" b="0"/>
          <a:pathLst>
            <a:path>
              <a:moveTo>
                <a:pt x="179172" y="0"/>
              </a:moveTo>
              <a:lnTo>
                <a:pt x="179172" y="2111002"/>
              </a:lnTo>
              <a:lnTo>
                <a:pt x="0" y="2111002"/>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1152338-87F8-D649-A84A-27F36321718D}">
      <dsp:nvSpPr>
        <dsp:cNvPr id="0" name=""/>
        <dsp:cNvSpPr/>
      </dsp:nvSpPr>
      <dsp:spPr>
        <a:xfrm>
          <a:off x="5019938" y="1035728"/>
          <a:ext cx="91440" cy="4029134"/>
        </a:xfrm>
        <a:custGeom>
          <a:avLst/>
          <a:gdLst/>
          <a:ahLst/>
          <a:cxnLst/>
          <a:rect l="0" t="0" r="0" b="0"/>
          <a:pathLst>
            <a:path>
              <a:moveTo>
                <a:pt x="45720" y="0"/>
              </a:moveTo>
              <a:lnTo>
                <a:pt x="45720" y="3854019"/>
              </a:lnTo>
              <a:lnTo>
                <a:pt x="49555" y="3854019"/>
              </a:lnTo>
              <a:lnTo>
                <a:pt x="49555" y="4029134"/>
              </a:lnTo>
            </a:path>
          </a:pathLst>
        </a:custGeom>
        <a:noFill/>
        <a:ln w="12700"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6911133-1470-B149-9C4B-6ACBBE803C16}">
      <dsp:nvSpPr>
        <dsp:cNvPr id="0" name=""/>
        <dsp:cNvSpPr/>
      </dsp:nvSpPr>
      <dsp:spPr>
        <a:xfrm>
          <a:off x="2861338" y="0"/>
          <a:ext cx="4408639" cy="1035728"/>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t>Directorul</a:t>
          </a:r>
          <a:r>
            <a:rPr lang="en-US" sz="2000" kern="1200" dirty="0" smtClean="0"/>
            <a:t> </a:t>
          </a:r>
          <a:r>
            <a:rPr lang="en-US" sz="2000" kern="1200" dirty="0" err="1" smtClean="0"/>
            <a:t>Executiv</a:t>
          </a:r>
          <a:r>
            <a:rPr lang="en-US" sz="2000" kern="1200" dirty="0" smtClean="0"/>
            <a:t> </a:t>
          </a:r>
          <a:r>
            <a:rPr lang="en-US" sz="2000" kern="1200" dirty="0" err="1" smtClean="0"/>
            <a:t>Tehnic</a:t>
          </a:r>
          <a:endParaRPr lang="en-US" sz="2000" kern="1200" dirty="0" smtClean="0"/>
        </a:p>
      </dsp:txBody>
      <dsp:txXfrm>
        <a:off x="2861338" y="0"/>
        <a:ext cx="4408639" cy="1035728"/>
      </dsp:txXfrm>
    </dsp:sp>
    <dsp:sp modelId="{E860EB18-CDA7-4443-8E0B-45155E84ED20}">
      <dsp:nvSpPr>
        <dsp:cNvPr id="0" name=""/>
        <dsp:cNvSpPr/>
      </dsp:nvSpPr>
      <dsp:spPr>
        <a:xfrm>
          <a:off x="2699432" y="5064862"/>
          <a:ext cx="4740122" cy="447159"/>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Comisiile</a:t>
          </a:r>
          <a:r>
            <a:rPr lang="en-US" sz="1600" kern="1200" dirty="0" smtClean="0"/>
            <a:t> </a:t>
          </a:r>
          <a:r>
            <a:rPr lang="en-US" sz="1600" kern="1200" dirty="0" err="1" smtClean="0"/>
            <a:t>Tehnice</a:t>
          </a:r>
          <a:r>
            <a:rPr lang="en-US" sz="1600" kern="1200" dirty="0" smtClean="0"/>
            <a:t> ale </a:t>
          </a:r>
          <a:r>
            <a:rPr lang="en-US" sz="1600" kern="1200" dirty="0" err="1" smtClean="0"/>
            <a:t>Asociației</a:t>
          </a:r>
          <a:endParaRPr lang="en-US" sz="1600" kern="1200" dirty="0" smtClean="0"/>
        </a:p>
      </dsp:txBody>
      <dsp:txXfrm>
        <a:off x="2699432" y="5064862"/>
        <a:ext cx="4740122" cy="447159"/>
      </dsp:txXfrm>
    </dsp:sp>
    <dsp:sp modelId="{03B87235-6732-C24F-8BE0-9F231AED52BB}">
      <dsp:nvSpPr>
        <dsp:cNvPr id="0" name=""/>
        <dsp:cNvSpPr/>
      </dsp:nvSpPr>
      <dsp:spPr>
        <a:xfrm>
          <a:off x="0" y="1566378"/>
          <a:ext cx="4886485" cy="3160704"/>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l" defTabSz="711200">
            <a:lnSpc>
              <a:spcPct val="90000"/>
            </a:lnSpc>
            <a:spcBef>
              <a:spcPct val="0"/>
            </a:spcBef>
            <a:spcAft>
              <a:spcPct val="35000"/>
            </a:spcAft>
          </a:pPr>
          <a:r>
            <a:rPr lang="en-US" sz="1600" kern="1200" dirty="0" err="1" smtClean="0"/>
            <a:t>Atribuții</a:t>
          </a:r>
          <a:r>
            <a:rPr lang="en-US" sz="16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Coordonarea</a:t>
          </a:r>
          <a:r>
            <a:rPr lang="en-US" sz="1200" kern="1200" dirty="0" smtClean="0"/>
            <a:t> </a:t>
          </a:r>
          <a:r>
            <a:rPr lang="en-US" sz="1200" kern="1200" dirty="0" err="1" smtClean="0"/>
            <a:t>activității</a:t>
          </a:r>
          <a:r>
            <a:rPr lang="en-US" sz="1200" kern="1200" dirty="0" smtClean="0"/>
            <a:t> </a:t>
          </a:r>
          <a:r>
            <a:rPr lang="en-US" sz="1200" kern="1200" dirty="0" err="1" smtClean="0"/>
            <a:t>Comisiilor</a:t>
          </a:r>
          <a:r>
            <a:rPr lang="en-US" sz="1200" kern="1200" dirty="0" smtClean="0"/>
            <a:t> </a:t>
          </a:r>
          <a:r>
            <a:rPr lang="en-US" sz="1200" kern="1200" dirty="0" err="1" smtClean="0"/>
            <a:t>Tehnice</a:t>
          </a:r>
          <a:r>
            <a:rPr lang="en-US" sz="1200" kern="1200" dirty="0" smtClean="0"/>
            <a:t> ale </a:t>
          </a:r>
          <a:r>
            <a:rPr lang="en-US" sz="1200" kern="1200" dirty="0" err="1" smtClean="0"/>
            <a:t>Asociației</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Coordonarea</a:t>
          </a:r>
          <a:r>
            <a:rPr lang="en-US" sz="1200" kern="1200" dirty="0" smtClean="0"/>
            <a:t>/</a:t>
          </a:r>
          <a:r>
            <a:rPr lang="en-US" sz="1200" kern="1200" dirty="0" err="1" smtClean="0"/>
            <a:t>supervizarea</a:t>
          </a:r>
          <a:r>
            <a:rPr lang="en-US" sz="1200" kern="1200" dirty="0" smtClean="0"/>
            <a:t> </a:t>
          </a:r>
          <a:r>
            <a:rPr lang="en-US" sz="1200" kern="1200" dirty="0" err="1" smtClean="0"/>
            <a:t>acțiunilor</a:t>
          </a:r>
          <a:r>
            <a:rPr lang="en-US" sz="1200" kern="1200" dirty="0" smtClean="0"/>
            <a:t> </a:t>
          </a:r>
          <a:r>
            <a:rPr lang="en-US" sz="1200" kern="1200" dirty="0" err="1" smtClean="0"/>
            <a:t>pentru</a:t>
          </a:r>
          <a:r>
            <a:rPr lang="en-US" sz="1200" kern="1200" dirty="0" smtClean="0"/>
            <a:t> </a:t>
          </a:r>
          <a:r>
            <a:rPr lang="en-US" sz="1200" kern="1200" dirty="0" err="1" smtClean="0"/>
            <a:t>revizuirea</a:t>
          </a:r>
          <a:r>
            <a:rPr lang="en-US" sz="1200" kern="1200" dirty="0" smtClean="0"/>
            <a:t> </a:t>
          </a:r>
          <a:r>
            <a:rPr lang="en-US" sz="1200" kern="1200" dirty="0" err="1" smtClean="0"/>
            <a:t>normaticelor</a:t>
          </a:r>
          <a:r>
            <a:rPr lang="en-US" sz="1200" kern="1200" dirty="0" smtClean="0"/>
            <a:t>, a </a:t>
          </a:r>
          <a:r>
            <a:rPr lang="en-US" sz="1200" kern="1200" dirty="0" err="1" smtClean="0"/>
            <a:t>codurilor</a:t>
          </a:r>
          <a:r>
            <a:rPr lang="en-US" sz="1200" kern="1200" dirty="0" smtClean="0"/>
            <a:t> de </a:t>
          </a:r>
          <a:r>
            <a:rPr lang="en-US" sz="1200" kern="1200" dirty="0" err="1" smtClean="0"/>
            <a:t>proiectare</a:t>
          </a:r>
          <a:r>
            <a:rPr lang="en-US" sz="1200" kern="1200" dirty="0" smtClean="0"/>
            <a:t> </a:t>
          </a:r>
          <a:r>
            <a:rPr lang="en-US" sz="1200" kern="1200" dirty="0" err="1" smtClean="0"/>
            <a:t>și</a:t>
          </a:r>
          <a:r>
            <a:rPr lang="en-US" sz="1200" kern="1200" dirty="0" smtClean="0"/>
            <a:t> a </a:t>
          </a:r>
          <a:r>
            <a:rPr lang="en-US" sz="1200" kern="1200" dirty="0" err="1" smtClean="0"/>
            <a:t>Legislației</a:t>
          </a:r>
          <a:r>
            <a:rPr lang="en-US" sz="1200" kern="1200" dirty="0" smtClean="0"/>
            <a:t> </a:t>
          </a:r>
          <a:r>
            <a:rPr lang="en-US" sz="1200" kern="1200" dirty="0" err="1" smtClean="0"/>
            <a:t>referiotoare</a:t>
          </a:r>
          <a:r>
            <a:rPr lang="en-US" sz="1200" kern="1200" dirty="0" smtClean="0"/>
            <a:t> la </a:t>
          </a:r>
          <a:r>
            <a:rPr lang="en-US" sz="1200" kern="1200" dirty="0" err="1" smtClean="0"/>
            <a:t>domeniul</a:t>
          </a:r>
          <a:r>
            <a:rPr lang="en-US" sz="1200" kern="1200" dirty="0" smtClean="0"/>
            <a:t> </a:t>
          </a:r>
          <a:r>
            <a:rPr lang="en-US" sz="1200" kern="1200" dirty="0" err="1" smtClean="0"/>
            <a:t>Construcțiilor</a:t>
          </a:r>
          <a:r>
            <a:rPr lang="en-US" sz="1200" kern="1200" dirty="0" smtClean="0"/>
            <a:t> </a:t>
          </a:r>
          <a:r>
            <a:rPr lang="en-US" sz="1200" kern="1200" dirty="0" err="1" smtClean="0"/>
            <a:t>aflate</a:t>
          </a:r>
          <a:r>
            <a:rPr lang="en-US" sz="1200" kern="1200" dirty="0" smtClean="0"/>
            <a:t> </a:t>
          </a:r>
          <a:r>
            <a:rPr lang="en-US" sz="1200" kern="1200" dirty="0" err="1" smtClean="0"/>
            <a:t>în</a:t>
          </a:r>
          <a:r>
            <a:rPr lang="en-US" sz="1200" kern="1200" dirty="0" smtClean="0"/>
            <a:t> </a:t>
          </a:r>
          <a:r>
            <a:rPr lang="en-US" sz="1200" kern="1200" dirty="0" err="1" smtClean="0"/>
            <a:t>dezbatere</a:t>
          </a:r>
          <a:r>
            <a:rPr lang="en-US" sz="1200" kern="1200" dirty="0" smtClean="0"/>
            <a:t> </a:t>
          </a:r>
          <a:r>
            <a:rPr lang="en-US" sz="1200" kern="1200" dirty="0" err="1" smtClean="0"/>
            <a:t>publică</a:t>
          </a:r>
          <a:r>
            <a:rPr lang="en-US" sz="1200" kern="1200" dirty="0" smtClean="0"/>
            <a:t>; </a:t>
          </a:r>
          <a:r>
            <a:rPr lang="en-US" sz="1200" kern="1200" dirty="0" err="1" smtClean="0"/>
            <a:t>transmitrea</a:t>
          </a:r>
          <a:r>
            <a:rPr lang="en-US" sz="1200" kern="1200" dirty="0" smtClean="0"/>
            <a:t> </a:t>
          </a:r>
          <a:r>
            <a:rPr lang="en-US" sz="1200" kern="1200" dirty="0" err="1" smtClean="0"/>
            <a:t>punctelor</a:t>
          </a:r>
          <a:r>
            <a:rPr lang="en-US" sz="1200" kern="1200" dirty="0" smtClean="0"/>
            <a:t> de </a:t>
          </a:r>
          <a:r>
            <a:rPr lang="en-US" sz="1200" kern="1200" dirty="0" err="1" smtClean="0"/>
            <a:t>vedere</a:t>
          </a:r>
          <a:r>
            <a:rPr lang="en-US" sz="1200" kern="1200" dirty="0" smtClean="0"/>
            <a:t> ale </a:t>
          </a:r>
          <a:r>
            <a:rPr lang="en-US" sz="1200" kern="1200" dirty="0" err="1" smtClean="0"/>
            <a:t>Asociației</a:t>
          </a:r>
          <a:r>
            <a:rPr lang="en-US" sz="1200" kern="1200" dirty="0" smtClean="0"/>
            <a:t> sub </a:t>
          </a:r>
          <a:r>
            <a:rPr lang="en-US" sz="1200" kern="1200" dirty="0" err="1" smtClean="0"/>
            <a:t>acest</a:t>
          </a:r>
          <a:r>
            <a:rPr lang="en-US" sz="1200" kern="1200" dirty="0" smtClean="0"/>
            <a:t> aspect;</a:t>
          </a:r>
        </a:p>
        <a:p>
          <a:pPr lvl="0" algn="l" defTabSz="711200">
            <a:lnSpc>
              <a:spcPct val="90000"/>
            </a:lnSpc>
            <a:spcBef>
              <a:spcPct val="0"/>
            </a:spcBef>
            <a:spcAft>
              <a:spcPct val="35000"/>
            </a:spcAft>
          </a:pPr>
          <a:r>
            <a:rPr lang="en-US" sz="1200" kern="1200" dirty="0" smtClean="0"/>
            <a:t>- </a:t>
          </a:r>
          <a:r>
            <a:rPr lang="en-US" sz="1200" kern="1200" dirty="0" err="1" smtClean="0"/>
            <a:t>Colaborarea</a:t>
          </a:r>
          <a:r>
            <a:rPr lang="en-US" sz="1200" kern="1200" dirty="0" smtClean="0"/>
            <a:t> cu </a:t>
          </a:r>
          <a:r>
            <a:rPr lang="en-US" sz="1200" kern="1200" dirty="0" err="1" smtClean="0"/>
            <a:t>instituțiile</a:t>
          </a:r>
          <a:r>
            <a:rPr lang="en-US" sz="1200" kern="1200" dirty="0" smtClean="0"/>
            <a:t> </a:t>
          </a:r>
          <a:r>
            <a:rPr lang="en-US" sz="1200" kern="1200" dirty="0" err="1" smtClean="0"/>
            <a:t>guvernamentale</a:t>
          </a:r>
          <a:r>
            <a:rPr lang="en-US" sz="1200" kern="1200" dirty="0" smtClean="0"/>
            <a:t> </a:t>
          </a:r>
          <a:r>
            <a:rPr lang="en-US" sz="1200" kern="1200" dirty="0" err="1" smtClean="0"/>
            <a:t>și</a:t>
          </a:r>
          <a:r>
            <a:rPr lang="en-US" sz="1200" kern="1200" dirty="0" smtClean="0"/>
            <a:t> cu </a:t>
          </a:r>
          <a:r>
            <a:rPr lang="en-US" sz="1200" kern="1200" dirty="0" err="1" smtClean="0"/>
            <a:t>organizațiile</a:t>
          </a:r>
          <a:r>
            <a:rPr lang="en-US" sz="1200" kern="1200" dirty="0" smtClean="0"/>
            <a:t> </a:t>
          </a:r>
          <a:r>
            <a:rPr lang="en-US" sz="1200" kern="1200" dirty="0" err="1" smtClean="0"/>
            <a:t>similare</a:t>
          </a:r>
          <a:r>
            <a:rPr lang="en-US" sz="1200" kern="1200" dirty="0" smtClean="0"/>
            <a:t> </a:t>
          </a:r>
          <a:r>
            <a:rPr lang="en-US" sz="1200" kern="1200" dirty="0" err="1" smtClean="0"/>
            <a:t>în</a:t>
          </a:r>
          <a:r>
            <a:rPr lang="en-US" sz="1200" kern="1200" dirty="0" smtClean="0"/>
            <a:t> </a:t>
          </a:r>
          <a:r>
            <a:rPr lang="en-US" sz="1200" kern="1200" dirty="0" err="1" smtClean="0"/>
            <a:t>acest</a:t>
          </a:r>
          <a:r>
            <a:rPr lang="en-US" sz="1200" kern="1200" dirty="0" smtClean="0"/>
            <a:t> </a:t>
          </a:r>
          <a:r>
            <a:rPr lang="en-US" sz="1200" kern="1200" dirty="0" err="1" smtClean="0"/>
            <a:t>scop</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Coordonarea</a:t>
          </a:r>
          <a:r>
            <a:rPr lang="en-US" sz="1200" kern="1200" dirty="0" smtClean="0"/>
            <a:t>/</a:t>
          </a:r>
          <a:r>
            <a:rPr lang="en-US" sz="1200" kern="1200" dirty="0" err="1" smtClean="0"/>
            <a:t>supervizarea</a:t>
          </a:r>
          <a:r>
            <a:rPr lang="en-US" sz="1200" kern="1200" dirty="0" smtClean="0"/>
            <a:t> </a:t>
          </a:r>
          <a:r>
            <a:rPr lang="en-US" sz="1200" kern="1200" dirty="0" err="1" smtClean="0"/>
            <a:t>acțiunilor</a:t>
          </a:r>
          <a:r>
            <a:rPr lang="en-US" sz="1200" kern="1200" dirty="0" smtClean="0"/>
            <a:t> de </a:t>
          </a:r>
          <a:r>
            <a:rPr lang="en-US" sz="1200" kern="1200" dirty="0" err="1" smtClean="0"/>
            <a:t>reprezentare</a:t>
          </a:r>
          <a:r>
            <a:rPr lang="en-US" sz="1200" kern="1200" dirty="0" smtClean="0"/>
            <a:t> a </a:t>
          </a:r>
          <a:r>
            <a:rPr lang="en-US" sz="1200" kern="1200" dirty="0" err="1" smtClean="0"/>
            <a:t>Asociației</a:t>
          </a:r>
          <a:r>
            <a:rPr lang="en-US" sz="1200" kern="1200" dirty="0" smtClean="0"/>
            <a:t> </a:t>
          </a:r>
          <a:r>
            <a:rPr lang="en-US" sz="1200" kern="1200" dirty="0" err="1" smtClean="0"/>
            <a:t>în</a:t>
          </a:r>
          <a:r>
            <a:rPr lang="en-US" sz="1200" kern="1200" dirty="0" smtClean="0"/>
            <a:t> </a:t>
          </a:r>
          <a:r>
            <a:rPr lang="en-US" sz="1200" kern="1200" dirty="0" err="1" smtClean="0"/>
            <a:t>comisiile</a:t>
          </a:r>
          <a:r>
            <a:rPr lang="en-US" sz="1200" kern="1200" dirty="0" smtClean="0"/>
            <a:t> </a:t>
          </a:r>
          <a:r>
            <a:rPr lang="en-US" sz="1200" kern="1200" dirty="0" err="1" smtClean="0"/>
            <a:t>guvernamentale</a:t>
          </a:r>
          <a:r>
            <a:rPr lang="en-US" sz="1200" kern="1200" dirty="0" smtClean="0"/>
            <a:t> de </a:t>
          </a:r>
          <a:r>
            <a:rPr lang="en-US" sz="1200" kern="1200" dirty="0" err="1" smtClean="0"/>
            <a:t>revizuire</a:t>
          </a:r>
          <a:r>
            <a:rPr lang="en-US" sz="1200" kern="1200" dirty="0" smtClean="0"/>
            <a:t> a </a:t>
          </a:r>
          <a:r>
            <a:rPr lang="en-US" sz="1200" kern="1200" dirty="0" err="1" smtClean="0"/>
            <a:t>normativelor</a:t>
          </a:r>
          <a:r>
            <a:rPr lang="en-US" sz="1200" kern="1200" dirty="0" smtClean="0"/>
            <a:t>, </a:t>
          </a:r>
          <a:r>
            <a:rPr lang="en-US" sz="1200" kern="1200" dirty="0" err="1" smtClean="0"/>
            <a:t>în</a:t>
          </a:r>
          <a:r>
            <a:rPr lang="en-US" sz="1200" kern="1200" dirty="0" smtClean="0"/>
            <a:t> </a:t>
          </a:r>
          <a:r>
            <a:rPr lang="en-US" sz="1200" kern="1200" dirty="0" err="1" smtClean="0"/>
            <a:t>comitetele</a:t>
          </a:r>
          <a:r>
            <a:rPr lang="en-US" sz="1200" kern="1200" dirty="0" smtClean="0"/>
            <a:t> </a:t>
          </a:r>
          <a:r>
            <a:rPr lang="en-US" sz="1200" kern="1200" dirty="0" err="1" smtClean="0"/>
            <a:t>tehnice</a:t>
          </a:r>
          <a:r>
            <a:rPr lang="en-US" sz="1200" kern="1200" dirty="0" smtClean="0"/>
            <a:t> de </a:t>
          </a:r>
          <a:r>
            <a:rPr lang="en-US" sz="1200" kern="1200" dirty="0" err="1" smtClean="0"/>
            <a:t>standardizare</a:t>
          </a:r>
          <a:r>
            <a:rPr lang="en-US" sz="1200" kern="1200" dirty="0" smtClean="0"/>
            <a:t>, din </a:t>
          </a:r>
          <a:r>
            <a:rPr lang="en-US" sz="1200" kern="1200" dirty="0" err="1" smtClean="0"/>
            <a:t>țară</a:t>
          </a:r>
          <a:r>
            <a:rPr lang="en-US" sz="1200" kern="1200" dirty="0" smtClean="0"/>
            <a:t> </a:t>
          </a:r>
          <a:r>
            <a:rPr lang="en-US" sz="1200" kern="1200" dirty="0" err="1" smtClean="0"/>
            <a:t>și</a:t>
          </a:r>
          <a:r>
            <a:rPr lang="en-US" sz="1200" kern="1200" dirty="0" smtClean="0"/>
            <a:t> din </a:t>
          </a:r>
          <a:r>
            <a:rPr lang="en-US" sz="1200" kern="1200" dirty="0" err="1" smtClean="0"/>
            <a:t>străinătate</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Coordonarea</a:t>
          </a:r>
          <a:r>
            <a:rPr lang="en-US" sz="1200" kern="1200" dirty="0" smtClean="0"/>
            <a:t>/</a:t>
          </a:r>
          <a:r>
            <a:rPr lang="en-US" sz="1200" kern="1200" dirty="0" err="1" smtClean="0"/>
            <a:t>supervizarea</a:t>
          </a:r>
          <a:r>
            <a:rPr lang="en-US" sz="1200" kern="1200" dirty="0" smtClean="0"/>
            <a:t> </a:t>
          </a:r>
          <a:r>
            <a:rPr lang="en-US" sz="1200" kern="1200" dirty="0" err="1" smtClean="0"/>
            <a:t>acțiunilor</a:t>
          </a:r>
          <a:r>
            <a:rPr lang="en-US" sz="1200" kern="1200" dirty="0" smtClean="0"/>
            <a:t> de </a:t>
          </a:r>
          <a:r>
            <a:rPr lang="en-US" sz="1200" kern="1200" dirty="0" err="1" smtClean="0"/>
            <a:t>implicare</a:t>
          </a:r>
          <a:r>
            <a:rPr lang="en-US" sz="1200" kern="1200" dirty="0" smtClean="0"/>
            <a:t> a </a:t>
          </a:r>
          <a:r>
            <a:rPr lang="en-US" sz="1200" kern="1200" dirty="0" err="1" smtClean="0"/>
            <a:t>Asociației</a:t>
          </a:r>
          <a:r>
            <a:rPr lang="en-US" sz="1200" kern="1200" dirty="0" smtClean="0"/>
            <a:t> </a:t>
          </a:r>
          <a:r>
            <a:rPr lang="en-US" sz="1200" kern="1200" dirty="0" err="1" smtClean="0"/>
            <a:t>și</a:t>
          </a:r>
          <a:r>
            <a:rPr lang="en-US" sz="1200" kern="1200" dirty="0" smtClean="0"/>
            <a:t> a </a:t>
          </a:r>
          <a:r>
            <a:rPr lang="en-US" sz="1200" kern="1200" dirty="0" err="1" smtClean="0"/>
            <a:t>membrilor</a:t>
          </a:r>
          <a:r>
            <a:rPr lang="en-US" sz="1200" kern="1200" dirty="0" smtClean="0"/>
            <a:t> </a:t>
          </a:r>
          <a:r>
            <a:rPr lang="en-US" sz="1200" kern="1200" dirty="0" err="1" smtClean="0"/>
            <a:t>acesteia</a:t>
          </a:r>
          <a:r>
            <a:rPr lang="en-US" sz="1200" kern="1200" dirty="0" smtClean="0"/>
            <a:t> </a:t>
          </a:r>
          <a:r>
            <a:rPr lang="en-US" sz="1200" kern="1200" dirty="0" err="1" smtClean="0"/>
            <a:t>în</a:t>
          </a:r>
          <a:r>
            <a:rPr lang="en-US" sz="1200" kern="1200" dirty="0" smtClean="0"/>
            <a:t> </a:t>
          </a:r>
          <a:r>
            <a:rPr lang="en-US" sz="1200" kern="1200" dirty="0" err="1" smtClean="0"/>
            <a:t>programe</a:t>
          </a:r>
          <a:r>
            <a:rPr lang="en-US" sz="1200" kern="1200" dirty="0" smtClean="0"/>
            <a:t> </a:t>
          </a:r>
          <a:r>
            <a:rPr lang="en-US" sz="1200" kern="1200" dirty="0" err="1" smtClean="0"/>
            <a:t>și</a:t>
          </a:r>
          <a:r>
            <a:rPr lang="en-US" sz="1200" kern="1200" dirty="0" smtClean="0"/>
            <a:t> </a:t>
          </a:r>
          <a:r>
            <a:rPr lang="en-US" sz="1200" kern="1200" dirty="0" err="1" smtClean="0"/>
            <a:t>proiecte</a:t>
          </a:r>
          <a:r>
            <a:rPr lang="en-US" sz="1200" kern="1200" dirty="0" smtClean="0"/>
            <a:t> de </a:t>
          </a:r>
          <a:r>
            <a:rPr lang="en-US" sz="1200" kern="1200" dirty="0" err="1" smtClean="0"/>
            <a:t>cercetare</a:t>
          </a:r>
          <a:r>
            <a:rPr lang="en-US" sz="1200" kern="1200" dirty="0" smtClean="0"/>
            <a:t>;</a:t>
          </a:r>
        </a:p>
        <a:p>
          <a:pPr lvl="0" algn="l" defTabSz="711200">
            <a:lnSpc>
              <a:spcPct val="90000"/>
            </a:lnSpc>
            <a:spcBef>
              <a:spcPct val="0"/>
            </a:spcBef>
            <a:spcAft>
              <a:spcPct val="35000"/>
            </a:spcAft>
          </a:pPr>
          <a:endParaRPr lang="en-US" sz="1200" kern="1200" dirty="0"/>
        </a:p>
      </dsp:txBody>
      <dsp:txXfrm>
        <a:off x="0" y="1566378"/>
        <a:ext cx="4886485" cy="3160704"/>
      </dsp:txXfrm>
    </dsp:sp>
    <dsp:sp modelId="{7163E9CB-8578-444E-9DDC-753726972967}">
      <dsp:nvSpPr>
        <dsp:cNvPr id="0" name=""/>
        <dsp:cNvSpPr/>
      </dsp:nvSpPr>
      <dsp:spPr>
        <a:xfrm>
          <a:off x="5244608" y="1553928"/>
          <a:ext cx="4886485" cy="3160704"/>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l" defTabSz="711200">
            <a:lnSpc>
              <a:spcPct val="90000"/>
            </a:lnSpc>
            <a:spcBef>
              <a:spcPct val="0"/>
            </a:spcBef>
            <a:spcAft>
              <a:spcPct val="35000"/>
            </a:spcAft>
          </a:pPr>
          <a:endParaRPr lang="en-US" sz="1600" kern="1200" dirty="0" smtClean="0"/>
        </a:p>
        <a:p>
          <a:pPr lvl="0" algn="l" defTabSz="711200">
            <a:lnSpc>
              <a:spcPct val="90000"/>
            </a:lnSpc>
            <a:spcBef>
              <a:spcPct val="0"/>
            </a:spcBef>
            <a:spcAft>
              <a:spcPct val="35000"/>
            </a:spcAft>
          </a:pPr>
          <a:endParaRPr lang="en-US" sz="1600" kern="1200" dirty="0" smtClean="0"/>
        </a:p>
        <a:p>
          <a:pPr lvl="0" algn="l" defTabSz="711200">
            <a:lnSpc>
              <a:spcPct val="90000"/>
            </a:lnSpc>
            <a:spcBef>
              <a:spcPct val="0"/>
            </a:spcBef>
            <a:spcAft>
              <a:spcPct val="35000"/>
            </a:spcAft>
          </a:pPr>
          <a:endParaRPr lang="en-US" sz="1600" kern="1200" dirty="0" smtClean="0"/>
        </a:p>
        <a:p>
          <a:pPr lvl="0" algn="l" defTabSz="711200">
            <a:lnSpc>
              <a:spcPct val="90000"/>
            </a:lnSpc>
            <a:spcBef>
              <a:spcPct val="0"/>
            </a:spcBef>
            <a:spcAft>
              <a:spcPct val="35000"/>
            </a:spcAft>
          </a:pPr>
          <a:r>
            <a:rPr lang="en-US" sz="1600" kern="1200" dirty="0" err="1" smtClean="0"/>
            <a:t>Atribuții</a:t>
          </a:r>
          <a:r>
            <a:rPr lang="en-US" sz="16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Organizarea</a:t>
          </a:r>
          <a:r>
            <a:rPr lang="en-US" sz="1200" kern="1200" dirty="0" smtClean="0"/>
            <a:t> – </a:t>
          </a:r>
          <a:r>
            <a:rPr lang="en-US" sz="1200" kern="1200" dirty="0" err="1" smtClean="0"/>
            <a:t>împreună</a:t>
          </a:r>
          <a:r>
            <a:rPr lang="en-US" sz="1200" kern="1200" dirty="0" smtClean="0"/>
            <a:t> cu </a:t>
          </a:r>
          <a:r>
            <a:rPr lang="en-US" sz="1200" kern="1200" dirty="0" err="1" smtClean="0"/>
            <a:t>Universitățile</a:t>
          </a:r>
          <a:r>
            <a:rPr lang="en-US" sz="1200" kern="1200" dirty="0" smtClean="0"/>
            <a:t> </a:t>
          </a:r>
          <a:r>
            <a:rPr lang="en-US" sz="1200" kern="1200" dirty="0" err="1" smtClean="0"/>
            <a:t>și</a:t>
          </a:r>
          <a:r>
            <a:rPr lang="en-US" sz="1200" kern="1200" dirty="0" smtClean="0"/>
            <a:t> </a:t>
          </a:r>
          <a:r>
            <a:rPr lang="en-US" sz="1200" kern="1200" dirty="0" err="1" smtClean="0"/>
            <a:t>Facultățile</a:t>
          </a:r>
          <a:r>
            <a:rPr lang="en-US" sz="1200" kern="1200" dirty="0" smtClean="0"/>
            <a:t> de </a:t>
          </a:r>
          <a:r>
            <a:rPr lang="en-US" sz="1200" kern="1200" dirty="0" err="1" smtClean="0"/>
            <a:t>profil</a:t>
          </a:r>
          <a:r>
            <a:rPr lang="en-US" sz="1200" kern="1200" dirty="0" smtClean="0"/>
            <a:t> – de </a:t>
          </a:r>
          <a:r>
            <a:rPr lang="en-US" sz="1200" kern="1200" dirty="0" err="1" smtClean="0"/>
            <a:t>cursuri</a:t>
          </a:r>
          <a:r>
            <a:rPr lang="en-US" sz="1200" kern="1200" dirty="0" smtClean="0"/>
            <a:t> </a:t>
          </a:r>
          <a:r>
            <a:rPr lang="en-US" sz="1200" kern="1200" dirty="0" err="1" smtClean="0"/>
            <a:t>pregătire</a:t>
          </a:r>
          <a:r>
            <a:rPr lang="en-US" sz="1200" kern="1200" dirty="0" smtClean="0"/>
            <a:t> </a:t>
          </a:r>
          <a:r>
            <a:rPr lang="en-US" sz="1200" kern="1200" dirty="0" err="1" smtClean="0"/>
            <a:t>profesională</a:t>
          </a:r>
          <a:r>
            <a:rPr lang="en-US" sz="1200" kern="1200" dirty="0" smtClean="0"/>
            <a:t>, de </a:t>
          </a:r>
          <a:r>
            <a:rPr lang="en-US" sz="1200" kern="1200" dirty="0" err="1" smtClean="0"/>
            <a:t>cursuri</a:t>
          </a:r>
          <a:r>
            <a:rPr lang="en-US" sz="1200" kern="1200" dirty="0" smtClean="0"/>
            <a:t> de </a:t>
          </a:r>
          <a:r>
            <a:rPr lang="en-US" sz="1200" kern="1200" dirty="0" err="1" smtClean="0"/>
            <a:t>perfecționare</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Coordonarea</a:t>
          </a:r>
          <a:r>
            <a:rPr lang="en-US" sz="1200" kern="1200" dirty="0" smtClean="0"/>
            <a:t>/</a:t>
          </a:r>
          <a:r>
            <a:rPr lang="en-US" sz="1200" kern="1200" dirty="0" err="1" smtClean="0"/>
            <a:t>supervizarea</a:t>
          </a:r>
          <a:r>
            <a:rPr lang="en-US" sz="1200" kern="1200" dirty="0" smtClean="0"/>
            <a:t> </a:t>
          </a:r>
          <a:r>
            <a:rPr lang="en-US" sz="1200" kern="1200" dirty="0" err="1" smtClean="0"/>
            <a:t>acțiunilor</a:t>
          </a:r>
          <a:r>
            <a:rPr lang="en-US" sz="1200" kern="1200" dirty="0" smtClean="0"/>
            <a:t> de </a:t>
          </a:r>
          <a:r>
            <a:rPr lang="en-US" sz="1200" kern="1200" dirty="0" err="1" smtClean="0"/>
            <a:t>organizare</a:t>
          </a:r>
          <a:r>
            <a:rPr lang="en-US" sz="1200" kern="1200" dirty="0" smtClean="0"/>
            <a:t> de </a:t>
          </a:r>
          <a:r>
            <a:rPr lang="en-US" sz="1200" kern="1200" dirty="0" err="1" smtClean="0"/>
            <a:t>mese</a:t>
          </a:r>
          <a:r>
            <a:rPr lang="en-US" sz="1200" kern="1200" dirty="0" smtClean="0"/>
            <a:t> </a:t>
          </a:r>
          <a:r>
            <a:rPr lang="en-US" sz="1200" kern="1200" dirty="0" err="1" smtClean="0"/>
            <a:t>rotunde</a:t>
          </a:r>
          <a:r>
            <a:rPr lang="en-US" sz="1200" kern="1200" dirty="0" smtClean="0"/>
            <a:t>, </a:t>
          </a:r>
          <a:r>
            <a:rPr lang="en-US" sz="1200" kern="1200" dirty="0" err="1" smtClean="0"/>
            <a:t>seminarii</a:t>
          </a:r>
          <a:r>
            <a:rPr lang="en-US" sz="1200" kern="1200" dirty="0" smtClean="0"/>
            <a:t>, </a:t>
          </a:r>
          <a:r>
            <a:rPr lang="en-US" sz="1200" kern="1200" dirty="0" err="1" smtClean="0"/>
            <a:t>simpozioane</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Asigurarea</a:t>
          </a:r>
          <a:r>
            <a:rPr lang="en-US" sz="1200" kern="1200" dirty="0" smtClean="0"/>
            <a:t> – cu </a:t>
          </a:r>
          <a:r>
            <a:rPr lang="en-US" sz="1200" kern="1200" dirty="0" err="1" smtClean="0"/>
            <a:t>ajutorul</a:t>
          </a:r>
          <a:r>
            <a:rPr lang="en-US" sz="1200" kern="1200" dirty="0" smtClean="0"/>
            <a:t> </a:t>
          </a:r>
          <a:r>
            <a:rPr lang="en-US" sz="1200" kern="1200" dirty="0" err="1" smtClean="0"/>
            <a:t>comisiilor</a:t>
          </a:r>
          <a:r>
            <a:rPr lang="en-US" sz="1200" kern="1200" dirty="0" smtClean="0"/>
            <a:t> </a:t>
          </a:r>
          <a:r>
            <a:rPr lang="en-US" sz="1200" kern="1200" dirty="0" err="1" smtClean="0"/>
            <a:t>tehnice</a:t>
          </a:r>
          <a:r>
            <a:rPr lang="en-US" sz="1200" kern="1200" dirty="0" smtClean="0"/>
            <a:t> – a </a:t>
          </a:r>
          <a:r>
            <a:rPr lang="en-US" sz="1200" kern="1200" dirty="0" err="1" smtClean="0"/>
            <a:t>spijinului</a:t>
          </a:r>
          <a:r>
            <a:rPr lang="en-US" sz="1200" kern="1200" dirty="0" smtClean="0"/>
            <a:t> </a:t>
          </a:r>
          <a:r>
            <a:rPr lang="en-US" sz="1200" kern="1200" dirty="0" err="1" smtClean="0"/>
            <a:t>și</a:t>
          </a:r>
          <a:r>
            <a:rPr lang="en-US" sz="1200" kern="1200" dirty="0" smtClean="0"/>
            <a:t> </a:t>
          </a:r>
          <a:r>
            <a:rPr lang="en-US" sz="1200" kern="1200" dirty="0" err="1" smtClean="0"/>
            <a:t>asistenței</a:t>
          </a:r>
          <a:r>
            <a:rPr lang="en-US" sz="1200" kern="1200" dirty="0" smtClean="0"/>
            <a:t> </a:t>
          </a:r>
          <a:r>
            <a:rPr lang="en-US" sz="1200" kern="1200" dirty="0" err="1" smtClean="0"/>
            <a:t>membrilor</a:t>
          </a:r>
          <a:r>
            <a:rPr lang="en-US" sz="1200" kern="1200" dirty="0" smtClean="0"/>
            <a:t> </a:t>
          </a:r>
          <a:r>
            <a:rPr lang="en-US" sz="1200" kern="1200" dirty="0" err="1" smtClean="0"/>
            <a:t>Asociației</a:t>
          </a:r>
          <a:r>
            <a:rPr lang="en-US" sz="1200" kern="1200" dirty="0" smtClean="0"/>
            <a:t> </a:t>
          </a:r>
          <a:r>
            <a:rPr lang="en-US" sz="1200" kern="1200" dirty="0" err="1" smtClean="0"/>
            <a:t>în</a:t>
          </a:r>
          <a:r>
            <a:rPr lang="en-US" sz="1200" kern="1200" dirty="0" smtClean="0"/>
            <a:t> </a:t>
          </a:r>
          <a:r>
            <a:rPr lang="en-US" sz="1200" kern="1200" dirty="0" err="1" smtClean="0"/>
            <a:t>probleme</a:t>
          </a:r>
          <a:r>
            <a:rPr lang="en-US" sz="1200" kern="1200" dirty="0" smtClean="0"/>
            <a:t> de </a:t>
          </a:r>
          <a:r>
            <a:rPr lang="en-US" sz="1200" kern="1200" dirty="0" err="1" smtClean="0"/>
            <a:t>interes</a:t>
          </a:r>
          <a:r>
            <a:rPr lang="en-US" sz="1200" kern="1200" dirty="0" smtClean="0"/>
            <a:t> </a:t>
          </a:r>
          <a:r>
            <a:rPr lang="en-US" sz="1200" kern="1200" dirty="0" err="1" smtClean="0"/>
            <a:t>tehnic</a:t>
          </a:r>
          <a:r>
            <a:rPr lang="en-US" sz="1200" kern="1200" dirty="0" smtClean="0"/>
            <a:t>, de </a:t>
          </a:r>
          <a:r>
            <a:rPr lang="en-US" sz="1200" kern="1200" dirty="0" err="1" smtClean="0"/>
            <a:t>apărare</a:t>
          </a:r>
          <a:r>
            <a:rPr lang="en-US" sz="1200" kern="1200" dirty="0" smtClean="0"/>
            <a:t> a </a:t>
          </a:r>
          <a:r>
            <a:rPr lang="en-US" sz="1200" kern="1200" dirty="0" err="1" smtClean="0"/>
            <a:t>acestora</a:t>
          </a:r>
          <a:r>
            <a:rPr lang="en-US" sz="1200" kern="1200" dirty="0" smtClean="0"/>
            <a:t> </a:t>
          </a:r>
          <a:r>
            <a:rPr lang="en-US" sz="1200" kern="1200" dirty="0" err="1" smtClean="0"/>
            <a:t>în</a:t>
          </a:r>
          <a:r>
            <a:rPr lang="en-US" sz="1200" kern="1200" dirty="0" smtClean="0"/>
            <a:t> </a:t>
          </a:r>
          <a:r>
            <a:rPr lang="en-US" sz="1200" kern="1200" dirty="0" err="1" smtClean="0"/>
            <a:t>disputele</a:t>
          </a:r>
          <a:r>
            <a:rPr lang="en-US" sz="1200" kern="1200" dirty="0" smtClean="0"/>
            <a:t> </a:t>
          </a:r>
          <a:r>
            <a:rPr lang="en-US" sz="1200" kern="1200" dirty="0" err="1" smtClean="0"/>
            <a:t>ce</a:t>
          </a:r>
          <a:r>
            <a:rPr lang="en-US" sz="1200" kern="1200" dirty="0" smtClean="0"/>
            <a:t> </a:t>
          </a:r>
          <a:r>
            <a:rPr lang="en-US" sz="1200" kern="1200" dirty="0" err="1" smtClean="0"/>
            <a:t>țin</a:t>
          </a:r>
          <a:r>
            <a:rPr lang="en-US" sz="1200" kern="1200" dirty="0" smtClean="0"/>
            <a:t> de </a:t>
          </a:r>
          <a:r>
            <a:rPr lang="en-US" sz="1200" kern="1200" dirty="0" err="1" smtClean="0"/>
            <a:t>domeniul</a:t>
          </a:r>
          <a:r>
            <a:rPr lang="en-US" sz="1200" kern="1200" dirty="0" smtClean="0"/>
            <a:t> </a:t>
          </a:r>
          <a:r>
            <a:rPr lang="en-US" sz="1200" kern="1200" dirty="0" err="1" smtClean="0"/>
            <a:t>tehnic</a:t>
          </a:r>
          <a:r>
            <a:rPr lang="en-US" sz="1200" kern="1200" dirty="0" smtClean="0"/>
            <a:t> </a:t>
          </a:r>
          <a:r>
            <a:rPr lang="en-US" sz="1200" kern="1200" dirty="0" err="1" smtClean="0"/>
            <a:t>pe</a:t>
          </a:r>
          <a:r>
            <a:rPr lang="en-US" sz="1200" kern="1200" dirty="0" smtClean="0"/>
            <a:t> care </a:t>
          </a:r>
          <a:r>
            <a:rPr lang="en-US" sz="1200" kern="1200" dirty="0" err="1" smtClean="0"/>
            <a:t>acestea</a:t>
          </a:r>
          <a:r>
            <a:rPr lang="en-US" sz="1200" kern="1200" dirty="0" smtClean="0"/>
            <a:t> le au cu </a:t>
          </a:r>
          <a:r>
            <a:rPr lang="en-US" sz="1200" kern="1200" dirty="0" err="1" smtClean="0"/>
            <a:t>alte</a:t>
          </a:r>
          <a:r>
            <a:rPr lang="en-US" sz="1200" kern="1200" dirty="0" smtClean="0"/>
            <a:t> </a:t>
          </a:r>
          <a:r>
            <a:rPr lang="en-US" sz="1200" kern="1200" dirty="0" err="1" smtClean="0"/>
            <a:t>entități</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Asigurarea</a:t>
          </a:r>
          <a:r>
            <a:rPr lang="en-US" sz="1200" kern="1200" dirty="0" smtClean="0"/>
            <a:t> </a:t>
          </a:r>
          <a:r>
            <a:rPr lang="en-US" sz="1200" kern="1200" dirty="0" err="1" smtClean="0"/>
            <a:t>suprtului</a:t>
          </a:r>
          <a:r>
            <a:rPr lang="en-US" sz="1200" kern="1200" dirty="0" smtClean="0"/>
            <a:t> </a:t>
          </a:r>
          <a:r>
            <a:rPr lang="en-US" sz="1200" kern="1200" dirty="0" err="1" smtClean="0"/>
            <a:t>tehnic</a:t>
          </a:r>
          <a:r>
            <a:rPr lang="en-US" sz="1200" kern="1200" dirty="0" smtClean="0"/>
            <a:t> </a:t>
          </a:r>
          <a:r>
            <a:rPr lang="en-US" sz="1200" kern="1200" dirty="0" err="1" smtClean="0"/>
            <a:t>în</a:t>
          </a:r>
          <a:r>
            <a:rPr lang="en-US" sz="1200" kern="1200" dirty="0" smtClean="0"/>
            <a:t> </a:t>
          </a:r>
          <a:r>
            <a:rPr lang="en-US" sz="1200" kern="1200" dirty="0" err="1" smtClean="0"/>
            <a:t>acțiunile</a:t>
          </a:r>
          <a:r>
            <a:rPr lang="en-US" sz="1200" kern="1200" dirty="0" smtClean="0"/>
            <a:t> </a:t>
          </a:r>
          <a:r>
            <a:rPr lang="en-US" sz="1200" kern="1200" dirty="0" err="1" smtClean="0"/>
            <a:t>juridice</a:t>
          </a:r>
          <a:r>
            <a:rPr lang="en-US" sz="1200" kern="1200" dirty="0" smtClean="0"/>
            <a:t> </a:t>
          </a:r>
          <a:r>
            <a:rPr lang="en-US" sz="1200" kern="1200" dirty="0" err="1" smtClean="0"/>
            <a:t>dintre</a:t>
          </a:r>
          <a:r>
            <a:rPr lang="en-US" sz="1200" kern="1200" dirty="0" smtClean="0"/>
            <a:t> </a:t>
          </a:r>
          <a:r>
            <a:rPr lang="en-US" sz="1200" kern="1200" dirty="0" err="1" smtClean="0"/>
            <a:t>membrii</a:t>
          </a:r>
          <a:r>
            <a:rPr lang="en-US" sz="1200" kern="1200" dirty="0" smtClean="0"/>
            <a:t> </a:t>
          </a:r>
          <a:r>
            <a:rPr lang="en-US" sz="1200" kern="1200" dirty="0" err="1" smtClean="0"/>
            <a:t>Asociației</a:t>
          </a:r>
          <a:r>
            <a:rPr lang="en-US" sz="1200" kern="1200" dirty="0" smtClean="0"/>
            <a:t> </a:t>
          </a:r>
          <a:r>
            <a:rPr lang="en-US" sz="1200" kern="1200" dirty="0" err="1" smtClean="0"/>
            <a:t>și</a:t>
          </a:r>
          <a:r>
            <a:rPr lang="en-US" sz="1200" kern="1200" dirty="0" smtClean="0"/>
            <a:t> </a:t>
          </a:r>
          <a:r>
            <a:rPr lang="en-US" sz="1200" kern="1200" dirty="0" err="1" smtClean="0"/>
            <a:t>alte</a:t>
          </a:r>
          <a:r>
            <a:rPr lang="en-US" sz="1200" kern="1200" dirty="0" smtClean="0"/>
            <a:t> </a:t>
          </a:r>
          <a:r>
            <a:rPr lang="en-US" sz="1200" kern="1200" dirty="0" err="1" smtClean="0"/>
            <a:t>entități</a:t>
          </a:r>
          <a:r>
            <a:rPr lang="en-US" sz="1200" kern="1200" dirty="0" smtClean="0"/>
            <a:t>;</a:t>
          </a:r>
        </a:p>
        <a:p>
          <a:pPr lvl="0" algn="l" defTabSz="711200">
            <a:lnSpc>
              <a:spcPct val="90000"/>
            </a:lnSpc>
            <a:spcBef>
              <a:spcPct val="0"/>
            </a:spcBef>
            <a:spcAft>
              <a:spcPct val="35000"/>
            </a:spcAft>
          </a:pPr>
          <a:r>
            <a:rPr lang="en-US" sz="1200" kern="1200" dirty="0" smtClean="0"/>
            <a:t>- </a:t>
          </a:r>
          <a:r>
            <a:rPr lang="en-US" sz="1200" kern="1200" dirty="0" err="1" smtClean="0"/>
            <a:t>Asigurarea</a:t>
          </a:r>
          <a:r>
            <a:rPr lang="en-US" sz="1200" kern="1200" dirty="0" smtClean="0"/>
            <a:t> </a:t>
          </a:r>
          <a:r>
            <a:rPr lang="en-US" sz="1200" kern="1200" dirty="0" err="1" smtClean="0"/>
            <a:t>arbitrajului</a:t>
          </a:r>
          <a:r>
            <a:rPr lang="en-US" sz="1200" kern="1200" dirty="0" smtClean="0"/>
            <a:t> </a:t>
          </a:r>
          <a:r>
            <a:rPr lang="en-US" sz="1200" kern="1200" dirty="0" err="1" smtClean="0"/>
            <a:t>tehnic</a:t>
          </a:r>
          <a:r>
            <a:rPr lang="en-US" sz="1200" kern="1200" dirty="0" smtClean="0"/>
            <a:t> </a:t>
          </a:r>
          <a:r>
            <a:rPr lang="en-US" sz="1200" kern="1200" dirty="0" err="1" smtClean="0"/>
            <a:t>în</a:t>
          </a:r>
          <a:r>
            <a:rPr lang="en-US" sz="1200" kern="1200" dirty="0" smtClean="0"/>
            <a:t> </a:t>
          </a:r>
          <a:r>
            <a:rPr lang="en-US" sz="1200" kern="1200" dirty="0" err="1" smtClean="0"/>
            <a:t>disputele</a:t>
          </a:r>
          <a:r>
            <a:rPr lang="en-US" sz="1200" kern="1200" dirty="0" smtClean="0"/>
            <a:t> </a:t>
          </a:r>
          <a:r>
            <a:rPr lang="en-US" sz="1200" kern="1200" dirty="0" err="1" smtClean="0"/>
            <a:t>dintre</a:t>
          </a:r>
          <a:r>
            <a:rPr lang="en-US" sz="1200" kern="1200" dirty="0" smtClean="0"/>
            <a:t> </a:t>
          </a:r>
          <a:r>
            <a:rPr lang="en-US" sz="1200" kern="1200" dirty="0" err="1" smtClean="0"/>
            <a:t>membrii</a:t>
          </a:r>
          <a:r>
            <a:rPr lang="en-US" sz="1200" kern="1200" dirty="0" smtClean="0"/>
            <a:t> </a:t>
          </a:r>
          <a:r>
            <a:rPr lang="en-US" sz="1200" kern="1200" dirty="0" err="1" smtClean="0"/>
            <a:t>Asociației</a:t>
          </a:r>
          <a:r>
            <a:rPr lang="en-US" sz="1200" kern="1200" dirty="0" smtClean="0"/>
            <a:t> </a:t>
          </a:r>
          <a:r>
            <a:rPr lang="en-US" sz="1200" kern="1200" dirty="0" err="1" smtClean="0"/>
            <a:t>și</a:t>
          </a:r>
          <a:r>
            <a:rPr lang="en-US" sz="1200" kern="1200" dirty="0" smtClean="0"/>
            <a:t> </a:t>
          </a:r>
          <a:r>
            <a:rPr lang="en-US" sz="1200" kern="1200" dirty="0" err="1" smtClean="0"/>
            <a:t>după</a:t>
          </a:r>
          <a:r>
            <a:rPr lang="en-US" sz="1200" kern="1200" dirty="0" smtClean="0"/>
            <a:t> </a:t>
          </a:r>
          <a:r>
            <a:rPr lang="en-US" sz="1200" kern="1200" dirty="0" err="1" smtClean="0"/>
            <a:t>caz</a:t>
          </a:r>
          <a:r>
            <a:rPr lang="en-US" sz="1200" kern="1200" dirty="0" smtClean="0"/>
            <a:t> </a:t>
          </a:r>
          <a:r>
            <a:rPr lang="en-US" sz="1200" kern="1200" dirty="0" err="1" smtClean="0"/>
            <a:t>sprijinirea</a:t>
          </a:r>
          <a:r>
            <a:rPr lang="en-US" sz="1200" kern="1200" dirty="0" smtClean="0"/>
            <a:t> </a:t>
          </a:r>
          <a:r>
            <a:rPr lang="en-US" sz="1200" kern="1200" dirty="0" err="1" smtClean="0"/>
            <a:t>Comisiei</a:t>
          </a:r>
          <a:r>
            <a:rPr lang="en-US" sz="1200" kern="1200" dirty="0" smtClean="0"/>
            <a:t> de </a:t>
          </a:r>
          <a:r>
            <a:rPr lang="en-US" sz="1200" kern="1200" dirty="0" err="1" smtClean="0"/>
            <a:t>Etică</a:t>
          </a:r>
          <a:r>
            <a:rPr lang="en-US" sz="1200" kern="1200" dirty="0" smtClean="0"/>
            <a:t> </a:t>
          </a:r>
          <a:r>
            <a:rPr lang="en-US" sz="1200" kern="1200" dirty="0" err="1" smtClean="0"/>
            <a:t>Profesională</a:t>
          </a:r>
          <a:r>
            <a:rPr lang="en-US" sz="1200" kern="1200" dirty="0" smtClean="0"/>
            <a:t> </a:t>
          </a:r>
          <a:r>
            <a:rPr lang="en-US" sz="1200" kern="1200" dirty="0" err="1" smtClean="0"/>
            <a:t>în</a:t>
          </a:r>
          <a:r>
            <a:rPr lang="en-US" sz="1200" kern="1200" dirty="0" smtClean="0"/>
            <a:t> </a:t>
          </a:r>
          <a:r>
            <a:rPr lang="en-US" sz="1200" kern="1200" dirty="0" err="1" smtClean="0"/>
            <a:t>investigațiile</a:t>
          </a:r>
          <a:r>
            <a:rPr lang="en-US" sz="1200" kern="1200" dirty="0" smtClean="0"/>
            <a:t> </a:t>
          </a:r>
          <a:r>
            <a:rPr lang="en-US" sz="1200" kern="1200" dirty="0" err="1" smtClean="0"/>
            <a:t>pe</a:t>
          </a:r>
          <a:r>
            <a:rPr lang="en-US" sz="1200" kern="1200" dirty="0" smtClean="0"/>
            <a:t> care </a:t>
          </a:r>
          <a:r>
            <a:rPr lang="en-US" sz="1200" kern="1200" dirty="0" err="1" smtClean="0"/>
            <a:t>aceasta</a:t>
          </a:r>
          <a:r>
            <a:rPr lang="en-US" sz="1200" kern="1200" dirty="0" smtClean="0"/>
            <a:t> le face.</a:t>
          </a:r>
        </a:p>
        <a:p>
          <a:pPr lvl="0" algn="l" defTabSz="711200">
            <a:lnSpc>
              <a:spcPct val="90000"/>
            </a:lnSpc>
            <a:spcBef>
              <a:spcPct val="0"/>
            </a:spcBef>
            <a:spcAft>
              <a:spcPct val="35000"/>
            </a:spcAft>
          </a:pPr>
          <a:endParaRPr lang="en-US" sz="1200" kern="1200" dirty="0" smtClean="0"/>
        </a:p>
        <a:p>
          <a:pPr lvl="0" algn="l" defTabSz="711200">
            <a:lnSpc>
              <a:spcPct val="90000"/>
            </a:lnSpc>
            <a:spcBef>
              <a:spcPct val="0"/>
            </a:spcBef>
            <a:spcAft>
              <a:spcPct val="35000"/>
            </a:spcAft>
          </a:pPr>
          <a:endParaRPr lang="en-US" sz="1200" kern="1200" dirty="0" smtClean="0"/>
        </a:p>
        <a:p>
          <a:pPr lvl="0" algn="l" defTabSz="711200">
            <a:lnSpc>
              <a:spcPct val="90000"/>
            </a:lnSpc>
            <a:spcBef>
              <a:spcPct val="0"/>
            </a:spcBef>
            <a:spcAft>
              <a:spcPct val="35000"/>
            </a:spcAft>
          </a:pPr>
          <a:endParaRPr lang="en-US" sz="1200" kern="1200" dirty="0" smtClean="0"/>
        </a:p>
        <a:p>
          <a:pPr lvl="0" algn="l" defTabSz="711200">
            <a:lnSpc>
              <a:spcPct val="90000"/>
            </a:lnSpc>
            <a:spcBef>
              <a:spcPct val="0"/>
            </a:spcBef>
            <a:spcAft>
              <a:spcPct val="35000"/>
            </a:spcAft>
          </a:pPr>
          <a:endParaRPr lang="en-US" sz="1200" kern="1200" dirty="0"/>
        </a:p>
      </dsp:txBody>
      <dsp:txXfrm>
        <a:off x="5244608" y="1553928"/>
        <a:ext cx="4886485" cy="316070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14763" y="0"/>
            <a:ext cx="2919412" cy="493713"/>
          </a:xfrm>
          <a:prstGeom prst="rect">
            <a:avLst/>
          </a:prstGeom>
        </p:spPr>
        <p:txBody>
          <a:bodyPr vert="horz" lIns="91440" tIns="45720" rIns="91440" bIns="45720" rtlCol="0"/>
          <a:lstStyle>
            <a:lvl1pPr algn="r">
              <a:defRPr sz="1200"/>
            </a:lvl1pPr>
          </a:lstStyle>
          <a:p>
            <a:fld id="{483F8A61-4E9E-8C4E-A345-4F7D35F581A2}" type="datetime1">
              <a:rPr lang="ro-RO" smtClean="0"/>
              <a:t>02.06.16</a:t>
            </a:fld>
            <a:endParaRPr lang="en-US"/>
          </a:p>
        </p:txBody>
      </p:sp>
      <p:sp>
        <p:nvSpPr>
          <p:cNvPr id="4" name="Footer Placeholder 3"/>
          <p:cNvSpPr>
            <a:spLocks noGrp="1"/>
          </p:cNvSpPr>
          <p:nvPr>
            <p:ph type="ftr" sz="quarter" idx="2"/>
          </p:nvPr>
        </p:nvSpPr>
        <p:spPr>
          <a:xfrm>
            <a:off x="0" y="9371013"/>
            <a:ext cx="2919413" cy="4937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14763" y="9371013"/>
            <a:ext cx="2919412" cy="493712"/>
          </a:xfrm>
          <a:prstGeom prst="rect">
            <a:avLst/>
          </a:prstGeom>
        </p:spPr>
        <p:txBody>
          <a:bodyPr vert="horz" lIns="91440" tIns="45720" rIns="91440" bIns="45720" rtlCol="0" anchor="b"/>
          <a:lstStyle>
            <a:lvl1pPr algn="r">
              <a:defRPr sz="1200"/>
            </a:lvl1pPr>
          </a:lstStyle>
          <a:p>
            <a:fld id="{95F566FC-A4E0-2E4D-877F-A1A0C6AABD11}" type="slidenum">
              <a:rPr lang="en-US" smtClean="0"/>
              <a:t>‹#›</a:t>
            </a:fld>
            <a:endParaRPr lang="en-US"/>
          </a:p>
        </p:txBody>
      </p:sp>
    </p:spTree>
    <p:extLst>
      <p:ext uri="{BB962C8B-B14F-4D97-AF65-F5344CB8AC3E}">
        <p14:creationId xmlns:p14="http://schemas.microsoft.com/office/powerpoint/2010/main" val="36904211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smtClean="0"/>
            </a:lvl1pPr>
          </a:lstStyle>
          <a:p>
            <a:pPr>
              <a:defRPr/>
            </a:pPr>
            <a:fld id="{89B1FF78-501E-4942-9D14-9F1797E01737}" type="datetime1">
              <a:rPr lang="ro-RO" smtClean="0"/>
              <a:t>02.06.16</a:t>
            </a:fld>
            <a:endParaRPr lang="en-US"/>
          </a:p>
        </p:txBody>
      </p:sp>
      <p:sp>
        <p:nvSpPr>
          <p:cNvPr id="4" name="Slide Image Placeholder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smtClean="0"/>
            </a:lvl1pPr>
          </a:lstStyle>
          <a:p>
            <a:pPr>
              <a:defRPr/>
            </a:pPr>
            <a:endParaRPr lang="en-US"/>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5F5C976-78EB-4D8E-8181-896B6A7341CB}" type="slidenum">
              <a:rPr lang="en-US" altLang="ro-RO"/>
              <a:pPr/>
              <a:t>‹#›</a:t>
            </a:fld>
            <a:endParaRPr lang="en-US" altLang="ro-RO"/>
          </a:p>
        </p:txBody>
      </p:sp>
    </p:spTree>
    <p:extLst>
      <p:ext uri="{BB962C8B-B14F-4D97-AF65-F5344CB8AC3E}">
        <p14:creationId xmlns:p14="http://schemas.microsoft.com/office/powerpoint/2010/main" val="3403012604"/>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F5C976-78EB-4D8E-8181-896B6A7341CB}" type="slidenum">
              <a:rPr lang="en-US" altLang="ro-RO" smtClean="0"/>
              <a:pPr/>
              <a:t>2</a:t>
            </a:fld>
            <a:endParaRPr lang="en-US" altLang="ro-RO"/>
          </a:p>
        </p:txBody>
      </p:sp>
    </p:spTree>
    <p:extLst>
      <p:ext uri="{BB962C8B-B14F-4D97-AF65-F5344CB8AC3E}">
        <p14:creationId xmlns:p14="http://schemas.microsoft.com/office/powerpoint/2010/main" val="719689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F5C976-78EB-4D8E-8181-896B6A7341CB}" type="slidenum">
              <a:rPr lang="en-US" altLang="ro-RO" smtClean="0"/>
              <a:pPr/>
              <a:t>3</a:t>
            </a:fld>
            <a:endParaRPr lang="en-US" altLang="ro-RO"/>
          </a:p>
        </p:txBody>
      </p:sp>
    </p:spTree>
    <p:extLst>
      <p:ext uri="{BB962C8B-B14F-4D97-AF65-F5344CB8AC3E}">
        <p14:creationId xmlns:p14="http://schemas.microsoft.com/office/powerpoint/2010/main" val="3431616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7"/>
          <p:cNvGrpSpPr>
            <a:grpSpLocks/>
          </p:cNvGrpSpPr>
          <p:nvPr/>
        </p:nvGrpSpPr>
        <p:grpSpPr bwMode="auto">
          <a:xfrm>
            <a:off x="0" y="-7938"/>
            <a:ext cx="12192000" cy="6865938"/>
            <a:chOff x="0" y="-8467"/>
            <a:chExt cx="12192000" cy="6866467"/>
          </a:xfrm>
        </p:grpSpPr>
        <p:cxnSp>
          <p:nvCxnSpPr>
            <p:cNvPr id="5" name="Straight Connector 4"/>
            <p:cNvCxnSpPr/>
            <p:nvPr/>
          </p:nvCxnSpPr>
          <p:spPr>
            <a:xfrm>
              <a:off x="9371013" y="-528"/>
              <a:ext cx="1219200" cy="6858528"/>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7424738" y="3681168"/>
              <a:ext cx="4764087" cy="3176832"/>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 name="Rectangle 23"/>
            <p:cNvSpPr/>
            <p:nvPr/>
          </p:nvSpPr>
          <p:spPr>
            <a:xfrm>
              <a:off x="9182100" y="-8467"/>
              <a:ext cx="3006725"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 name="Rectangle 25"/>
            <p:cNvSpPr/>
            <p:nvPr/>
          </p:nvSpPr>
          <p:spPr>
            <a:xfrm>
              <a:off x="9602788" y="-8467"/>
              <a:ext cx="2589212"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 name="Isosceles Triangle 8"/>
            <p:cNvSpPr/>
            <p:nvPr/>
          </p:nvSpPr>
          <p:spPr>
            <a:xfrm>
              <a:off x="8932863" y="3047706"/>
              <a:ext cx="3259137" cy="3810294"/>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27"/>
            <p:cNvSpPr/>
            <p:nvPr/>
          </p:nvSpPr>
          <p:spPr>
            <a:xfrm>
              <a:off x="9334500" y="-8467"/>
              <a:ext cx="2854325"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28"/>
            <p:cNvSpPr/>
            <p:nvPr/>
          </p:nvSpPr>
          <p:spPr>
            <a:xfrm>
              <a:off x="10898188" y="-8467"/>
              <a:ext cx="1290637"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9"/>
            <p:cNvSpPr/>
            <p:nvPr/>
          </p:nvSpPr>
          <p:spPr>
            <a:xfrm>
              <a:off x="10939463" y="-8467"/>
              <a:ext cx="1249362"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p:cNvSpPr/>
            <p:nvPr/>
          </p:nvSpPr>
          <p:spPr>
            <a:xfrm>
              <a:off x="10371138" y="3589086"/>
              <a:ext cx="1817687" cy="3268914"/>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p:cNvSpPr/>
            <p:nvPr/>
          </p:nvSpPr>
          <p:spPr>
            <a:xfrm rot="10800000">
              <a:off x="0" y="-528"/>
              <a:ext cx="842963" cy="5666225"/>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3"/>
          <p:cNvSpPr>
            <a:spLocks noGrp="1"/>
          </p:cNvSpPr>
          <p:nvPr>
            <p:ph type="dt" sz="half" idx="10"/>
          </p:nvPr>
        </p:nvSpPr>
        <p:spPr/>
        <p:txBody>
          <a:bodyPr/>
          <a:lstStyle>
            <a:lvl1pPr>
              <a:defRPr/>
            </a:lvl1pPr>
          </a:lstStyle>
          <a:p>
            <a:pPr>
              <a:defRPr/>
            </a:pPr>
            <a:fld id="{2D549361-5C14-9B47-AA25-FA3E27CE3A55}" type="datetime1">
              <a:rPr lang="ro-RO" smtClean="0"/>
              <a:t>02.06.16</a:t>
            </a:fld>
            <a:endParaRPr lang="en-US"/>
          </a:p>
        </p:txBody>
      </p:sp>
      <p:sp>
        <p:nvSpPr>
          <p:cNvPr id="16" name="Footer Placeholder 4"/>
          <p:cNvSpPr>
            <a:spLocks noGrp="1"/>
          </p:cNvSpPr>
          <p:nvPr>
            <p:ph type="ftr" sz="quarter" idx="11"/>
          </p:nvPr>
        </p:nvSpPr>
        <p:spPr/>
        <p:txBody>
          <a:bodyPr/>
          <a:lstStyle>
            <a:lvl1pPr>
              <a:defRPr/>
            </a:lvl1pPr>
          </a:lstStyle>
          <a:p>
            <a:pPr>
              <a:defRPr/>
            </a:pPr>
            <a:endParaRPr lang="en-US"/>
          </a:p>
        </p:txBody>
      </p:sp>
      <p:sp>
        <p:nvSpPr>
          <p:cNvPr id="17" name="Slide Number Placeholder 5"/>
          <p:cNvSpPr>
            <a:spLocks noGrp="1"/>
          </p:cNvSpPr>
          <p:nvPr>
            <p:ph type="sldNum" sz="quarter" idx="12"/>
          </p:nvPr>
        </p:nvSpPr>
        <p:spPr/>
        <p:txBody>
          <a:bodyPr/>
          <a:lstStyle>
            <a:lvl1pPr>
              <a:defRPr/>
            </a:lvl1pPr>
          </a:lstStyle>
          <a:p>
            <a:fld id="{6465EA87-E410-4F80-ADF2-CB7FA663BAAD}" type="slidenum">
              <a:rPr lang="en-US" altLang="ro-RO"/>
              <a:pPr/>
              <a:t>‹#›</a:t>
            </a:fld>
            <a:endParaRPr lang="en-US" altLang="ro-RO"/>
          </a:p>
        </p:txBody>
      </p:sp>
    </p:spTree>
    <p:extLst>
      <p:ext uri="{BB962C8B-B14F-4D97-AF65-F5344CB8AC3E}">
        <p14:creationId xmlns:p14="http://schemas.microsoft.com/office/powerpoint/2010/main" val="3077310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E9BEEF21-A2A3-3A4C-97A6-3DB79E4D717C}" type="datetime1">
              <a:rPr lang="ro-RO" smtClean="0"/>
              <a:t>02.06.16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B15F627-71C9-4CCA-BEA0-90657D652718}" type="slidenum">
              <a:rPr lang="en-US" altLang="ro-RO"/>
              <a:pPr/>
              <a:t>‹#›</a:t>
            </a:fld>
            <a:endParaRPr lang="en-US" altLang="ro-RO"/>
          </a:p>
        </p:txBody>
      </p:sp>
    </p:spTree>
    <p:extLst>
      <p:ext uri="{BB962C8B-B14F-4D97-AF65-F5344CB8AC3E}">
        <p14:creationId xmlns:p14="http://schemas.microsoft.com/office/powerpoint/2010/main" val="1454840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F2A8D28-2562-E84F-9215-9B6E66A223B2}" type="datetime1">
              <a:rPr lang="ro-RO" smtClean="0"/>
              <a:t>02.06.16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A041A50-3C22-492A-AB91-4C7A5CDBD9BE}" type="slidenum">
              <a:rPr lang="en-US" altLang="ro-RO"/>
              <a:pPr/>
              <a:t>‹#›</a:t>
            </a:fld>
            <a:endParaRPr lang="en-US" altLang="ro-RO"/>
          </a:p>
        </p:txBody>
      </p:sp>
    </p:spTree>
    <p:extLst>
      <p:ext uri="{BB962C8B-B14F-4D97-AF65-F5344CB8AC3E}">
        <p14:creationId xmlns:p14="http://schemas.microsoft.com/office/powerpoint/2010/main" val="1499618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47F17752-C5B2-804C-AA0C-97F781C6CB8E}" type="datetime1">
              <a:rPr lang="ro-RO" smtClean="0"/>
              <a:t>02.06.16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64122BA-2D68-4C71-8457-CAEB093DAC46}" type="slidenum">
              <a:rPr lang="en-US" altLang="ro-RO"/>
              <a:pPr/>
              <a:t>‹#›</a:t>
            </a:fld>
            <a:endParaRPr lang="en-US" altLang="ro-RO"/>
          </a:p>
        </p:txBody>
      </p:sp>
    </p:spTree>
    <p:extLst>
      <p:ext uri="{BB962C8B-B14F-4D97-AF65-F5344CB8AC3E}">
        <p14:creationId xmlns:p14="http://schemas.microsoft.com/office/powerpoint/2010/main" val="1610542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429DBF9B-4F40-3745-A9E4-69E861C6D938}" type="datetime1">
              <a:rPr lang="ro-RO" smtClean="0"/>
              <a:t>02.06.16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0EF2B739-5865-4CED-B4BE-A6F89F42334F}" type="slidenum">
              <a:rPr lang="en-US" altLang="ro-RO"/>
              <a:pPr/>
              <a:t>‹#›</a:t>
            </a:fld>
            <a:endParaRPr lang="en-US" altLang="ro-RO"/>
          </a:p>
        </p:txBody>
      </p:sp>
    </p:spTree>
    <p:extLst>
      <p:ext uri="{BB962C8B-B14F-4D97-AF65-F5344CB8AC3E}">
        <p14:creationId xmlns:p14="http://schemas.microsoft.com/office/powerpoint/2010/main" val="974864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940B03B6-B786-6744-A1A3-77CBD26C51E5}" type="datetime1">
              <a:rPr lang="ro-RO" smtClean="0"/>
              <a:t>02.06.16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1F611FE5-258F-410C-9698-E9B4A8DCEDD8}" type="slidenum">
              <a:rPr lang="en-US" altLang="ro-RO"/>
              <a:pPr/>
              <a:t>‹#›</a:t>
            </a:fld>
            <a:endParaRPr lang="en-US" altLang="ro-RO"/>
          </a:p>
        </p:txBody>
      </p:sp>
    </p:spTree>
    <p:extLst>
      <p:ext uri="{BB962C8B-B14F-4D97-AF65-F5344CB8AC3E}">
        <p14:creationId xmlns:p14="http://schemas.microsoft.com/office/powerpoint/2010/main" val="2370782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86B4128-BBF9-924B-841F-007315AE7E2D}" type="datetime1">
              <a:rPr lang="ro-RO" smtClean="0"/>
              <a:t>02.06.16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CDA53EE7-7721-4550-982A-D39829E5A7DC}" type="slidenum">
              <a:rPr lang="en-US" altLang="ro-RO"/>
              <a:pPr/>
              <a:t>‹#›</a:t>
            </a:fld>
            <a:endParaRPr lang="en-US" altLang="ro-RO"/>
          </a:p>
        </p:txBody>
      </p:sp>
    </p:spTree>
    <p:extLst>
      <p:ext uri="{BB962C8B-B14F-4D97-AF65-F5344CB8AC3E}">
        <p14:creationId xmlns:p14="http://schemas.microsoft.com/office/powerpoint/2010/main" val="216576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4590937-D62F-3345-AE02-C968F7A0D918}" type="datetime1">
              <a:rPr lang="ro-RO" smtClean="0"/>
              <a:t>02.06.16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F1B602B-6F37-4D7F-9150-FA5AE625B05D}" type="slidenum">
              <a:rPr lang="en-US" altLang="ro-RO"/>
              <a:pPr/>
              <a:t>‹#›</a:t>
            </a:fld>
            <a:endParaRPr lang="en-US" altLang="ro-RO"/>
          </a:p>
        </p:txBody>
      </p:sp>
    </p:spTree>
    <p:extLst>
      <p:ext uri="{BB962C8B-B14F-4D97-AF65-F5344CB8AC3E}">
        <p14:creationId xmlns:p14="http://schemas.microsoft.com/office/powerpoint/2010/main" val="3211719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5840A8B-AA83-E64E-9F91-15BBCA1791E9}" type="datetime1">
              <a:rPr lang="ro-RO" smtClean="0"/>
              <a:t>02.06.16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C94337BA-C14A-46A5-995F-DCBCC1745576}" type="slidenum">
              <a:rPr lang="en-US" altLang="ro-RO"/>
              <a:pPr/>
              <a:t>‹#›</a:t>
            </a:fld>
            <a:endParaRPr lang="en-US" altLang="ro-RO"/>
          </a:p>
        </p:txBody>
      </p:sp>
    </p:spTree>
    <p:extLst>
      <p:ext uri="{BB962C8B-B14F-4D97-AF65-F5344CB8AC3E}">
        <p14:creationId xmlns:p14="http://schemas.microsoft.com/office/powerpoint/2010/main" val="509619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80F0933-094D-5140-A86F-189127D3E0BD}" type="datetime1">
              <a:rPr lang="ro-RO" smtClean="0"/>
              <a:t>02.06.16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E8DCBC1-A710-4F48-9AD4-D167737D45EE}" type="slidenum">
              <a:rPr lang="en-US" altLang="ro-RO"/>
              <a:pPr/>
              <a:t>‹#›</a:t>
            </a:fld>
            <a:endParaRPr lang="en-US" altLang="ro-RO"/>
          </a:p>
        </p:txBody>
      </p:sp>
    </p:spTree>
    <p:extLst>
      <p:ext uri="{BB962C8B-B14F-4D97-AF65-F5344CB8AC3E}">
        <p14:creationId xmlns:p14="http://schemas.microsoft.com/office/powerpoint/2010/main" val="4015235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541338" y="790575"/>
            <a:ext cx="609600" cy="584200"/>
          </a:xfrm>
          <a:prstGeom prst="rect">
            <a:avLst/>
          </a:prstGeom>
          <a:noFill/>
          <a:ln w="9525">
            <a:noFill/>
            <a:miter lim="800000"/>
            <a:headEnd/>
            <a:tailEnd/>
          </a:ln>
        </p:spPr>
        <p:txBody>
          <a:bodyPr anchor="ctr"/>
          <a:lstStyle/>
          <a:p>
            <a:pPr eaLnBrk="1" hangingPunct="1">
              <a:defRPr/>
            </a:pPr>
            <a:r>
              <a:rPr lang="en-US" sz="8000">
                <a:solidFill>
                  <a:srgbClr val="C0E474"/>
                </a:solidFill>
                <a:latin typeface="Arial" charset="0"/>
              </a:rPr>
              <a:t>“</a:t>
            </a:r>
          </a:p>
        </p:txBody>
      </p:sp>
      <p:sp>
        <p:nvSpPr>
          <p:cNvPr id="6" name="TextBox 5"/>
          <p:cNvSpPr txBox="1">
            <a:spLocks noChangeArrowheads="1"/>
          </p:cNvSpPr>
          <p:nvPr/>
        </p:nvSpPr>
        <p:spPr bwMode="auto">
          <a:xfrm>
            <a:off x="8893175" y="2886075"/>
            <a:ext cx="609600" cy="585788"/>
          </a:xfrm>
          <a:prstGeom prst="rect">
            <a:avLst/>
          </a:prstGeom>
          <a:noFill/>
          <a:ln w="9525">
            <a:noFill/>
            <a:miter lim="800000"/>
            <a:headEnd/>
            <a:tailEnd/>
          </a:ln>
        </p:spPr>
        <p:txBody>
          <a:bodyPr anchor="ctr"/>
          <a:lstStyle/>
          <a:p>
            <a:pPr eaLnBrk="1" hangingPunct="1">
              <a:defRPr/>
            </a:pPr>
            <a:r>
              <a:rPr lang="en-US" sz="8000">
                <a:solidFill>
                  <a:srgbClr val="C0E474"/>
                </a:solidFill>
                <a:latin typeface="Arial" charset="0"/>
              </a:rPr>
              <a:t>”</a:t>
            </a:r>
            <a:endParaRPr lang="en-US">
              <a:solidFill>
                <a:srgbClr val="C0E474"/>
              </a:solidFill>
              <a:latin typeface="Arial" charset="0"/>
            </a:endParaRP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4"/>
          </p:nvPr>
        </p:nvSpPr>
        <p:spPr/>
        <p:txBody>
          <a:bodyPr/>
          <a:lstStyle>
            <a:lvl1pPr>
              <a:defRPr/>
            </a:lvl1pPr>
          </a:lstStyle>
          <a:p>
            <a:pPr>
              <a:defRPr/>
            </a:pPr>
            <a:fld id="{B855F91C-E36F-1B4A-AFA1-D5F12F848A4F}" type="datetime1">
              <a:rPr lang="ro-RO" smtClean="0"/>
              <a:t>02.06.16</a:t>
            </a:fld>
            <a:endParaRPr lang="en-US"/>
          </a:p>
        </p:txBody>
      </p:sp>
      <p:sp>
        <p:nvSpPr>
          <p:cNvPr id="8" name="Footer Placeholder 4"/>
          <p:cNvSpPr>
            <a:spLocks noGrp="1"/>
          </p:cNvSpPr>
          <p:nvPr>
            <p:ph type="ftr" sz="quarter" idx="15"/>
          </p:nvPr>
        </p:nvSpPr>
        <p:spPr/>
        <p:txBody>
          <a:bodyPr/>
          <a:lstStyle>
            <a:lvl1pPr>
              <a:defRPr/>
            </a:lvl1pPr>
          </a:lstStyle>
          <a:p>
            <a:pPr>
              <a:defRPr/>
            </a:pPr>
            <a:endParaRPr lang="en-US"/>
          </a:p>
        </p:txBody>
      </p:sp>
      <p:sp>
        <p:nvSpPr>
          <p:cNvPr id="9" name="Slide Number Placeholder 5"/>
          <p:cNvSpPr>
            <a:spLocks noGrp="1"/>
          </p:cNvSpPr>
          <p:nvPr>
            <p:ph type="sldNum" sz="quarter" idx="16"/>
          </p:nvPr>
        </p:nvSpPr>
        <p:spPr/>
        <p:txBody>
          <a:bodyPr/>
          <a:lstStyle>
            <a:lvl1pPr>
              <a:defRPr/>
            </a:lvl1pPr>
          </a:lstStyle>
          <a:p>
            <a:fld id="{5D17A1FF-0BB4-4DCF-8FD6-E3C2F0D92DCA}" type="slidenum">
              <a:rPr lang="en-US" altLang="ro-RO"/>
              <a:pPr/>
              <a:t>‹#›</a:t>
            </a:fld>
            <a:endParaRPr lang="en-US" altLang="ro-RO"/>
          </a:p>
        </p:txBody>
      </p:sp>
    </p:spTree>
    <p:extLst>
      <p:ext uri="{BB962C8B-B14F-4D97-AF65-F5344CB8AC3E}">
        <p14:creationId xmlns:p14="http://schemas.microsoft.com/office/powerpoint/2010/main" val="26251604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7C472AB-E5DB-E442-9EBC-28CD28AC7176}" type="datetime1">
              <a:rPr lang="ro-RO" smtClean="0"/>
              <a:t>02.06.16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E277A16-FD53-424D-AA2B-AF8C84709EC3}" type="slidenum">
              <a:rPr lang="en-US" altLang="ro-RO"/>
              <a:pPr/>
              <a:t>‹#›</a:t>
            </a:fld>
            <a:endParaRPr lang="en-US" altLang="ro-RO"/>
          </a:p>
        </p:txBody>
      </p:sp>
    </p:spTree>
    <p:extLst>
      <p:ext uri="{BB962C8B-B14F-4D97-AF65-F5344CB8AC3E}">
        <p14:creationId xmlns:p14="http://schemas.microsoft.com/office/powerpoint/2010/main" val="1203078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541338" y="790575"/>
            <a:ext cx="609600" cy="584200"/>
          </a:xfrm>
          <a:prstGeom prst="rect">
            <a:avLst/>
          </a:prstGeom>
          <a:noFill/>
          <a:ln w="9525">
            <a:noFill/>
            <a:miter lim="800000"/>
            <a:headEnd/>
            <a:tailEnd/>
          </a:ln>
        </p:spPr>
        <p:txBody>
          <a:bodyPr anchor="ctr"/>
          <a:lstStyle/>
          <a:p>
            <a:pPr eaLnBrk="1" hangingPunct="1">
              <a:defRPr/>
            </a:pPr>
            <a:r>
              <a:rPr lang="en-US" sz="8000">
                <a:solidFill>
                  <a:srgbClr val="C0E474"/>
                </a:solidFill>
                <a:latin typeface="Arial" charset="0"/>
              </a:rPr>
              <a:t>“</a:t>
            </a:r>
          </a:p>
        </p:txBody>
      </p:sp>
      <p:sp>
        <p:nvSpPr>
          <p:cNvPr id="6" name="TextBox 5"/>
          <p:cNvSpPr txBox="1">
            <a:spLocks noChangeArrowheads="1"/>
          </p:cNvSpPr>
          <p:nvPr/>
        </p:nvSpPr>
        <p:spPr bwMode="auto">
          <a:xfrm>
            <a:off x="8893175" y="2886075"/>
            <a:ext cx="609600" cy="585788"/>
          </a:xfrm>
          <a:prstGeom prst="rect">
            <a:avLst/>
          </a:prstGeom>
          <a:noFill/>
          <a:ln w="9525">
            <a:noFill/>
            <a:miter lim="800000"/>
            <a:headEnd/>
            <a:tailEnd/>
          </a:ln>
        </p:spPr>
        <p:txBody>
          <a:bodyPr anchor="ctr"/>
          <a:lstStyle/>
          <a:p>
            <a:pPr eaLnBrk="1" hangingPunct="1">
              <a:defRPr/>
            </a:pPr>
            <a:r>
              <a:rPr lang="en-US" sz="8000">
                <a:solidFill>
                  <a:srgbClr val="C0E474"/>
                </a:solidFill>
                <a:latin typeface="Arial" charset="0"/>
              </a:rPr>
              <a:t>”</a:t>
            </a: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4"/>
          </p:nvPr>
        </p:nvSpPr>
        <p:spPr/>
        <p:txBody>
          <a:bodyPr/>
          <a:lstStyle>
            <a:lvl1pPr>
              <a:defRPr/>
            </a:lvl1pPr>
          </a:lstStyle>
          <a:p>
            <a:pPr>
              <a:defRPr/>
            </a:pPr>
            <a:fld id="{41E1C0E5-2731-3441-A0DD-4FD04A2A7795}" type="datetime1">
              <a:rPr lang="ro-RO" smtClean="0"/>
              <a:t>02.06.16</a:t>
            </a:fld>
            <a:endParaRPr lang="en-US"/>
          </a:p>
        </p:txBody>
      </p:sp>
      <p:sp>
        <p:nvSpPr>
          <p:cNvPr id="8" name="Footer Placeholder 4"/>
          <p:cNvSpPr>
            <a:spLocks noGrp="1"/>
          </p:cNvSpPr>
          <p:nvPr>
            <p:ph type="ftr" sz="quarter" idx="15"/>
          </p:nvPr>
        </p:nvSpPr>
        <p:spPr/>
        <p:txBody>
          <a:bodyPr/>
          <a:lstStyle>
            <a:lvl1pPr>
              <a:defRPr/>
            </a:lvl1pPr>
          </a:lstStyle>
          <a:p>
            <a:pPr>
              <a:defRPr/>
            </a:pPr>
            <a:endParaRPr lang="en-US"/>
          </a:p>
        </p:txBody>
      </p:sp>
      <p:sp>
        <p:nvSpPr>
          <p:cNvPr id="9" name="Slide Number Placeholder 5"/>
          <p:cNvSpPr>
            <a:spLocks noGrp="1"/>
          </p:cNvSpPr>
          <p:nvPr>
            <p:ph type="sldNum" sz="quarter" idx="16"/>
          </p:nvPr>
        </p:nvSpPr>
        <p:spPr/>
        <p:txBody>
          <a:bodyPr/>
          <a:lstStyle>
            <a:lvl1pPr>
              <a:defRPr/>
            </a:lvl1pPr>
          </a:lstStyle>
          <a:p>
            <a:fld id="{4A100FB4-6821-4543-9A2F-94DBC7209E7B}" type="slidenum">
              <a:rPr lang="en-US" altLang="ro-RO"/>
              <a:pPr/>
              <a:t>‹#›</a:t>
            </a:fld>
            <a:endParaRPr lang="en-US" altLang="ro-RO"/>
          </a:p>
        </p:txBody>
      </p:sp>
    </p:spTree>
    <p:extLst>
      <p:ext uri="{BB962C8B-B14F-4D97-AF65-F5344CB8AC3E}">
        <p14:creationId xmlns:p14="http://schemas.microsoft.com/office/powerpoint/2010/main" val="13712960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4"/>
          </p:nvPr>
        </p:nvSpPr>
        <p:spPr/>
        <p:txBody>
          <a:bodyPr/>
          <a:lstStyle>
            <a:lvl1pPr>
              <a:defRPr/>
            </a:lvl1pPr>
          </a:lstStyle>
          <a:p>
            <a:pPr>
              <a:defRPr/>
            </a:pPr>
            <a:fld id="{73195CBF-C0E5-524F-B7F9-585CAD5C3D31}" type="datetime1">
              <a:rPr lang="ro-RO" smtClean="0"/>
              <a:t>02.06.16</a:t>
            </a:fld>
            <a:endParaRPr 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fld id="{24905BFD-8E2B-4128-8EEC-F19859B23B36}" type="slidenum">
              <a:rPr lang="en-US" altLang="ro-RO"/>
              <a:pPr/>
              <a:t>‹#›</a:t>
            </a:fld>
            <a:endParaRPr lang="en-US" altLang="ro-RO"/>
          </a:p>
        </p:txBody>
      </p:sp>
    </p:spTree>
    <p:extLst>
      <p:ext uri="{BB962C8B-B14F-4D97-AF65-F5344CB8AC3E}">
        <p14:creationId xmlns:p14="http://schemas.microsoft.com/office/powerpoint/2010/main" val="40920183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5024CC5E-7364-9542-9126-8F25B3D84DCD}" type="datetime1">
              <a:rPr lang="ro-RO" smtClean="0"/>
              <a:t>02.06.16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0A6790E-B877-4901-B8DF-8157666AC6D2}" type="slidenum">
              <a:rPr lang="en-US" altLang="ro-RO"/>
              <a:pPr/>
              <a:t>‹#›</a:t>
            </a:fld>
            <a:endParaRPr lang="en-US" altLang="ro-RO"/>
          </a:p>
        </p:txBody>
      </p:sp>
    </p:spTree>
    <p:extLst>
      <p:ext uri="{BB962C8B-B14F-4D97-AF65-F5344CB8AC3E}">
        <p14:creationId xmlns:p14="http://schemas.microsoft.com/office/powerpoint/2010/main" val="3025167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24BAB807-C84F-E34F-8A1A-919951C6D619}" type="datetime1">
              <a:rPr lang="ro-RO" smtClean="0"/>
              <a:t>02.06.16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C6F2E57-D2D0-4B8A-92DE-DF46795AF56A}" type="slidenum">
              <a:rPr lang="en-US" altLang="ro-RO"/>
              <a:pPr/>
              <a:t>‹#›</a:t>
            </a:fld>
            <a:endParaRPr lang="en-US" altLang="ro-RO"/>
          </a:p>
        </p:txBody>
      </p:sp>
    </p:spTree>
    <p:extLst>
      <p:ext uri="{BB962C8B-B14F-4D97-AF65-F5344CB8AC3E}">
        <p14:creationId xmlns:p14="http://schemas.microsoft.com/office/powerpoint/2010/main" val="243674197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026" name="Group 6"/>
          <p:cNvGrpSpPr>
            <a:grpSpLocks/>
          </p:cNvGrpSpPr>
          <p:nvPr/>
        </p:nvGrpSpPr>
        <p:grpSpPr bwMode="auto">
          <a:xfrm>
            <a:off x="0" y="-7938"/>
            <a:ext cx="12192000" cy="6865938"/>
            <a:chOff x="0" y="-8467"/>
            <a:chExt cx="12192000" cy="6866467"/>
          </a:xfrm>
        </p:grpSpPr>
        <p:cxnSp>
          <p:nvCxnSpPr>
            <p:cNvPr id="20" name="Straight Connector 19"/>
            <p:cNvCxnSpPr/>
            <p:nvPr/>
          </p:nvCxnSpPr>
          <p:spPr>
            <a:xfrm>
              <a:off x="9371013" y="-528"/>
              <a:ext cx="1219200" cy="6858528"/>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4738" y="3681168"/>
              <a:ext cx="4764087" cy="3176832"/>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2100" y="-8467"/>
              <a:ext cx="3006725"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2788" y="-8467"/>
              <a:ext cx="2589212"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863" y="3047706"/>
              <a:ext cx="3259137" cy="3810294"/>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5"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188" y="-8467"/>
              <a:ext cx="1290637"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9463" y="-8467"/>
              <a:ext cx="1249362"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138" y="3589086"/>
              <a:ext cx="1817687" cy="3268914"/>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2981"/>
              <a:ext cx="449263" cy="2845019"/>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27" name="Title Placeholder 1"/>
          <p:cNvSpPr>
            <a:spLocks noGrp="1"/>
          </p:cNvSpPr>
          <p:nvPr>
            <p:ph type="title"/>
          </p:nvPr>
        </p:nvSpPr>
        <p:spPr bwMode="auto">
          <a:xfrm>
            <a:off x="677863" y="609600"/>
            <a:ext cx="8596312"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o-RO" smtClean="0"/>
              <a:t>Click to edit Master title style</a:t>
            </a:r>
          </a:p>
        </p:txBody>
      </p:sp>
      <p:sp>
        <p:nvSpPr>
          <p:cNvPr id="1028" name="Text Placeholder 2"/>
          <p:cNvSpPr>
            <a:spLocks noGrp="1"/>
          </p:cNvSpPr>
          <p:nvPr>
            <p:ph type="body" idx="1"/>
          </p:nvPr>
        </p:nvSpPr>
        <p:spPr bwMode="auto">
          <a:xfrm>
            <a:off x="677863" y="2160588"/>
            <a:ext cx="8596312"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o-RO" smtClean="0"/>
              <a:t>Click to edit Master text styles</a:t>
            </a:r>
          </a:p>
          <a:p>
            <a:pPr lvl="1"/>
            <a:r>
              <a:rPr lang="en-US" altLang="ro-RO" smtClean="0"/>
              <a:t>Second level</a:t>
            </a:r>
          </a:p>
          <a:p>
            <a:pPr lvl="2"/>
            <a:r>
              <a:rPr lang="en-US" altLang="ro-RO" smtClean="0"/>
              <a:t>Third level</a:t>
            </a:r>
          </a:p>
          <a:p>
            <a:pPr lvl="3"/>
            <a:r>
              <a:rPr lang="en-US" altLang="ro-RO" smtClean="0"/>
              <a:t>Fourth level</a:t>
            </a:r>
          </a:p>
          <a:p>
            <a:pPr lvl="4"/>
            <a:r>
              <a:rPr lang="en-US" altLang="ro-RO" smtClean="0"/>
              <a:t>Fifth level</a:t>
            </a:r>
          </a:p>
        </p:txBody>
      </p:sp>
      <p:sp>
        <p:nvSpPr>
          <p:cNvPr id="4" name="Date Placeholder 3"/>
          <p:cNvSpPr>
            <a:spLocks noGrp="1"/>
          </p:cNvSpPr>
          <p:nvPr>
            <p:ph type="dt" sz="half" idx="2"/>
          </p:nvPr>
        </p:nvSpPr>
        <p:spPr>
          <a:xfrm>
            <a:off x="7205663" y="6042025"/>
            <a:ext cx="911225"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A74FBFB4-48CB-CD48-BEE5-20DC1ABE6E2A}" type="datetime1">
              <a:rPr lang="ro-RO" smtClean="0"/>
              <a:t>02.06.16</a:t>
            </a:fld>
            <a:endParaRPr lang="en-US"/>
          </a:p>
        </p:txBody>
      </p:sp>
      <p:sp>
        <p:nvSpPr>
          <p:cNvPr id="5" name="Footer Placeholder 4"/>
          <p:cNvSpPr>
            <a:spLocks noGrp="1"/>
          </p:cNvSpPr>
          <p:nvPr>
            <p:ph type="ftr" sz="quarter" idx="3"/>
          </p:nvPr>
        </p:nvSpPr>
        <p:spPr>
          <a:xfrm>
            <a:off x="677863" y="6042025"/>
            <a:ext cx="6297612"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11417829" y="6423025"/>
            <a:ext cx="684212"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600">
                <a:solidFill>
                  <a:srgbClr val="FF0000"/>
                </a:solidFill>
              </a:defRPr>
            </a:lvl1pPr>
          </a:lstStyle>
          <a:p>
            <a:fld id="{3BF30A28-D21E-4961-AA29-B68A3AF2AF8E}" type="slidenum">
              <a:rPr lang="en-US" altLang="ro-RO" smtClean="0"/>
              <a:pPr/>
              <a:t>‹#›</a:t>
            </a:fld>
            <a:endParaRPr lang="en-US" altLang="ro-RO" dirty="0"/>
          </a:p>
        </p:txBody>
      </p:sp>
    </p:spTree>
  </p:cSld>
  <p:clrMap bg1="lt1" tx1="dk1" bg2="lt2" tx2="dk2" accent1="accent1" accent2="accent2" accent3="accent3" accent4="accent4" accent5="accent5" accent6="accent6" hlink="hlink" folHlink="folHlink"/>
  <p:sldLayoutIdLst>
    <p:sldLayoutId id="2147483753"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54" r:id="rId11"/>
    <p:sldLayoutId id="2147483749" r:id="rId12"/>
    <p:sldLayoutId id="2147483755" r:id="rId13"/>
    <p:sldLayoutId id="2147483750" r:id="rId14"/>
    <p:sldLayoutId id="2147483751" r:id="rId15"/>
    <p:sldLayoutId id="2147483752" r:id="rId16"/>
  </p:sldLayoutIdLst>
  <p:hf hdr="0" ftr="0" dt="0"/>
  <p:txStyles>
    <p:title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cnred.edu.ro/" TargetMode="External"/><Relationship Id="rId4" Type="http://schemas.openxmlformats.org/officeDocument/2006/relationships/hyperlink" Target="https://ro.wikipedia.org/wiki/Profesie_reglementat%C4%83"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ro.wikipedia.org/wiki/Rom%C3%A2nia"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1.xml"/><Relationship Id="rId2"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1.xml"/><Relationship Id="rId2"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1.xml"/><Relationship Id="rId2" Type="http://schemas.openxmlformats.org/officeDocument/2006/relationships/diagramData" Target="../diagrams/data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1.xml"/><Relationship Id="rId2" Type="http://schemas.openxmlformats.org/officeDocument/2006/relationships/diagramData" Target="../diagrams/data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1.xml"/><Relationship Id="rId2" Type="http://schemas.openxmlformats.org/officeDocument/2006/relationships/diagramData" Target="../diagrams/data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 Id="rId1" Type="http://schemas.openxmlformats.org/officeDocument/2006/relationships/slideLayout" Target="../slideLayouts/slideLayout1.xml"/><Relationship Id="rId2" Type="http://schemas.openxmlformats.org/officeDocument/2006/relationships/diagramData" Target="../diagrams/data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14400" y="2405063"/>
            <a:ext cx="8359775" cy="1646237"/>
          </a:xfrm>
        </p:spPr>
        <p:txBody>
          <a:bodyPr/>
          <a:lstStyle/>
          <a:p>
            <a:pPr eaLnBrk="1" hangingPunct="1"/>
            <a:r>
              <a:rPr lang="ro-RO" altLang="ro-RO" dirty="0" smtClean="0"/>
              <a:t>AICPS astăzi</a:t>
            </a:r>
            <a:endParaRPr lang="en-US" altLang="ro-RO" dirty="0" smtClean="0"/>
          </a:p>
        </p:txBody>
      </p:sp>
      <p:sp>
        <p:nvSpPr>
          <p:cNvPr id="3" name="Subtitle 2"/>
          <p:cNvSpPr>
            <a:spLocks noGrp="1"/>
          </p:cNvSpPr>
          <p:nvPr>
            <p:ph type="subTitle" idx="1"/>
          </p:nvPr>
        </p:nvSpPr>
        <p:spPr>
          <a:xfrm>
            <a:off x="1506538" y="4051300"/>
            <a:ext cx="7767637" cy="2103967"/>
          </a:xfrm>
        </p:spPr>
        <p:txBody>
          <a:bodyPr rtlCol="0">
            <a:normAutofit/>
          </a:bodyPr>
          <a:lstStyle/>
          <a:p>
            <a:pPr eaLnBrk="1" fontAlgn="auto" hangingPunct="1">
              <a:spcAft>
                <a:spcPts val="0"/>
              </a:spcAft>
              <a:buFont typeface="Wingdings 3" charset="2"/>
              <a:buNone/>
              <a:defRPr/>
            </a:pPr>
            <a:r>
              <a:rPr lang="en-US" sz="4000" dirty="0" smtClean="0"/>
              <a:t>BUCUR</a:t>
            </a:r>
            <a:r>
              <a:rPr lang="ro-RO" sz="4000" dirty="0" smtClean="0"/>
              <a:t>EȘTI, </a:t>
            </a:r>
            <a:r>
              <a:rPr lang="en-US" sz="4000" dirty="0" err="1" smtClean="0"/>
              <a:t>Iunie</a:t>
            </a:r>
            <a:r>
              <a:rPr lang="ro-RO" sz="4000" dirty="0" smtClean="0"/>
              <a:t> 2016</a:t>
            </a:r>
          </a:p>
          <a:p>
            <a:pPr eaLnBrk="1" fontAlgn="auto" hangingPunct="1">
              <a:spcAft>
                <a:spcPts val="0"/>
              </a:spcAft>
              <a:buFont typeface="Wingdings 3" charset="2"/>
              <a:buNone/>
              <a:defRPr/>
            </a:pPr>
            <a:endParaRPr lang="ro-RO" sz="4000" dirty="0"/>
          </a:p>
          <a:p>
            <a:pPr eaLnBrk="1" fontAlgn="auto" hangingPunct="1">
              <a:spcAft>
                <a:spcPts val="0"/>
              </a:spcAft>
              <a:buFont typeface="Wingdings 3" charset="2"/>
              <a:buNone/>
              <a:defRPr/>
            </a:pPr>
            <a:r>
              <a:rPr lang="ro-RO" sz="1600" dirty="0" smtClean="0"/>
              <a:t>Ing. Dragoș Marcu</a:t>
            </a:r>
          </a:p>
          <a:p>
            <a:pPr eaLnBrk="1" fontAlgn="auto" hangingPunct="1">
              <a:spcAft>
                <a:spcPts val="0"/>
              </a:spcAft>
              <a:buFont typeface="Wingdings 3" charset="2"/>
              <a:buNone/>
              <a:defRPr/>
            </a:pPr>
            <a:endParaRPr lang="ro-RO" sz="4000" dirty="0"/>
          </a:p>
          <a:p>
            <a:pPr eaLnBrk="1" fontAlgn="auto" hangingPunct="1">
              <a:spcAft>
                <a:spcPts val="0"/>
              </a:spcAft>
              <a:buFont typeface="Wingdings 3" charset="2"/>
              <a:buNone/>
              <a:defRPr/>
            </a:pPr>
            <a:endParaRPr lang="en-US" sz="4000" dirty="0"/>
          </a:p>
        </p:txBody>
      </p:sp>
      <p:sp>
        <p:nvSpPr>
          <p:cNvPr id="2" name="Slide Number Placeholder 1"/>
          <p:cNvSpPr>
            <a:spLocks noGrp="1"/>
          </p:cNvSpPr>
          <p:nvPr>
            <p:ph type="sldNum" sz="quarter" idx="12"/>
          </p:nvPr>
        </p:nvSpPr>
        <p:spPr>
          <a:xfrm>
            <a:off x="11341630" y="6329891"/>
            <a:ext cx="684212" cy="365125"/>
          </a:xfrm>
        </p:spPr>
        <p:txBody>
          <a:bodyPr/>
          <a:lstStyle/>
          <a:p>
            <a:fld id="{6465EA87-E410-4F80-ADF2-CB7FA663BAAD}" type="slidenum">
              <a:rPr lang="en-US" altLang="ro-RO" sz="1600" smtClean="0">
                <a:solidFill>
                  <a:srgbClr val="FF0000"/>
                </a:solidFill>
              </a:rPr>
              <a:pPr/>
              <a:t>1</a:t>
            </a:fld>
            <a:endParaRPr lang="en-US" altLang="ro-RO" sz="16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1964948" y="287876"/>
            <a:ext cx="5530850" cy="476250"/>
          </a:xfrm>
        </p:spPr>
        <p:txBody>
          <a:bodyPr/>
          <a:lstStyle/>
          <a:p>
            <a:pPr algn="ctr" eaLnBrk="1" hangingPunct="1"/>
            <a:r>
              <a:rPr lang="en-US" altLang="ro-RO" sz="3200" smtClean="0"/>
              <a:t>Rolul/Scopul AICPS:</a:t>
            </a:r>
          </a:p>
        </p:txBody>
      </p:sp>
      <p:sp>
        <p:nvSpPr>
          <p:cNvPr id="3" name="Subtitle 2"/>
          <p:cNvSpPr>
            <a:spLocks noGrp="1"/>
          </p:cNvSpPr>
          <p:nvPr>
            <p:ph type="subTitle" idx="1"/>
          </p:nvPr>
        </p:nvSpPr>
        <p:spPr>
          <a:xfrm>
            <a:off x="860156" y="860156"/>
            <a:ext cx="9143999" cy="5478651"/>
          </a:xfrm>
        </p:spPr>
        <p:txBody>
          <a:bodyPr rtlCol="0">
            <a:normAutofit fontScale="70000" lnSpcReduction="20000"/>
          </a:bodyPr>
          <a:lstStyle/>
          <a:p>
            <a:pPr marL="457200" indent="-457200" algn="l" defTabSz="914400">
              <a:spcBef>
                <a:spcPct val="0"/>
              </a:spcBef>
              <a:buClrTx/>
              <a:buSzTx/>
              <a:buFont typeface="Wingdings 3" charset="2"/>
              <a:buAutoNum type="arabicParenR"/>
              <a:defRPr/>
            </a:pPr>
            <a:endParaRPr lang="ro-RO" altLang="en-US" sz="2000" dirty="0" smtClean="0">
              <a:latin typeface="+mj-lt"/>
            </a:endParaRPr>
          </a:p>
          <a:p>
            <a:pPr algn="l" defTabSz="914400">
              <a:spcBef>
                <a:spcPct val="0"/>
              </a:spcBef>
              <a:buClrTx/>
              <a:buSzTx/>
              <a:buFont typeface="Wingdings 3" charset="2"/>
              <a:buNone/>
              <a:defRPr/>
            </a:pPr>
            <a:r>
              <a:rPr lang="en-US" altLang="en-US" sz="2300" dirty="0" smtClean="0">
                <a:latin typeface="+mj-lt"/>
              </a:rPr>
              <a:t>1) </a:t>
            </a:r>
            <a:r>
              <a:rPr lang="ro-RO" altLang="en-US" sz="2300" b="1" dirty="0" smtClean="0">
                <a:latin typeface="+mj-lt"/>
              </a:rPr>
              <a:t>Sprijinirea activității de proiectare</a:t>
            </a:r>
            <a:r>
              <a:rPr lang="en-US" altLang="en-US" sz="2300" dirty="0" smtClean="0">
                <a:latin typeface="+mj-lt"/>
              </a:rPr>
              <a:t>.</a:t>
            </a:r>
            <a:r>
              <a:rPr lang="ro-RO" altLang="en-US" sz="2300" dirty="0" smtClean="0">
                <a:latin typeface="+mj-lt"/>
              </a:rPr>
              <a:t> </a:t>
            </a:r>
            <a:r>
              <a:rPr lang="en-US" altLang="en-US" sz="2300" dirty="0" smtClean="0">
                <a:latin typeface="+mj-lt"/>
              </a:rPr>
              <a:t>P</a:t>
            </a:r>
            <a:r>
              <a:rPr lang="ro-RO" altLang="en-US" sz="2300" dirty="0" smtClean="0">
                <a:latin typeface="+mj-lt"/>
              </a:rPr>
              <a:t>rin întocmirea de ghiduri de proiectare și proceduri (elaborate de comisii tehnice), tipizate (contracte, caiete de sarcini), cursuri de formare continua.</a:t>
            </a:r>
            <a:endParaRPr lang="en-US" altLang="en-US" sz="2300" dirty="0" smtClean="0">
              <a:latin typeface="+mj-lt"/>
            </a:endParaRPr>
          </a:p>
          <a:p>
            <a:pPr algn="l" defTabSz="914400">
              <a:spcBef>
                <a:spcPct val="0"/>
              </a:spcBef>
              <a:buClrTx/>
              <a:buSzTx/>
              <a:buFont typeface="Wingdings 3" charset="2"/>
              <a:buNone/>
              <a:defRPr/>
            </a:pPr>
            <a:r>
              <a:rPr lang="ro-RO" altLang="en-US" sz="2300" dirty="0" smtClean="0"/>
              <a:t>Meseria de inginer proiectant de structuri este o meserie reglementata conf Dir CE 36/2005 </a:t>
            </a:r>
            <a:r>
              <a:rPr lang="ro-RO" altLang="en-US" sz="2300" dirty="0"/>
              <a:t>(legea 200 – este o </a:t>
            </a:r>
            <a:r>
              <a:rPr lang="en-US" altLang="en-US" sz="2300" dirty="0" err="1"/>
              <a:t>traducere</a:t>
            </a:r>
            <a:r>
              <a:rPr lang="en-US" altLang="en-US" sz="2300" dirty="0"/>
              <a:t> </a:t>
            </a:r>
            <a:r>
              <a:rPr lang="en-US" altLang="en-US" sz="2300" dirty="0" err="1"/>
              <a:t>incompleta</a:t>
            </a:r>
            <a:r>
              <a:rPr lang="en-US" altLang="en-US" sz="2300" dirty="0"/>
              <a:t> </a:t>
            </a:r>
            <a:r>
              <a:rPr lang="ro-RO" altLang="en-US" sz="2300" dirty="0"/>
              <a:t>și necorelată</a:t>
            </a:r>
            <a:r>
              <a:rPr lang="ro-RO" altLang="en-US" sz="2300" dirty="0" smtClean="0"/>
              <a:t>).</a:t>
            </a:r>
            <a:endParaRPr lang="ro-RO" altLang="en-US" sz="2300" dirty="0"/>
          </a:p>
          <a:p>
            <a:pPr marL="457200" indent="-457200" algn="l" defTabSz="914400">
              <a:spcBef>
                <a:spcPct val="0"/>
              </a:spcBef>
              <a:buClrTx/>
              <a:buSzTx/>
              <a:defRPr/>
            </a:pPr>
            <a:r>
              <a:rPr lang="vi-VN" sz="1600" dirty="0" smtClean="0"/>
              <a:t>Ce sunt profesiile reglementate? </a:t>
            </a:r>
            <a:endParaRPr lang="ro-RO" sz="1600" dirty="0" smtClean="0"/>
          </a:p>
          <a:p>
            <a:pPr marL="457200" algn="l" defTabSz="914400">
              <a:spcBef>
                <a:spcPct val="0"/>
              </a:spcBef>
              <a:buClrTx/>
              <a:buSzTx/>
              <a:defRPr/>
            </a:pPr>
            <a:r>
              <a:rPr lang="vi-VN" sz="1600" dirty="0" smtClean="0"/>
              <a:t>Sunt acele profesii la care nu puteți avea acces decât dacă dețineți o anumită diplomă, dacă ați trecut o serie de examene</a:t>
            </a:r>
            <a:r>
              <a:rPr lang="ro-RO" sz="1600" dirty="0" smtClean="0"/>
              <a:t> </a:t>
            </a:r>
            <a:r>
              <a:rPr lang="vi-VN" sz="1600" dirty="0" smtClean="0"/>
              <a:t>specifice sau dacă v</a:t>
            </a:r>
            <a:r>
              <a:rPr lang="ro-RO" sz="1600" dirty="0" smtClean="0"/>
              <a:t>-</a:t>
            </a:r>
            <a:r>
              <a:rPr lang="vi-VN" sz="1600" dirty="0" smtClean="0"/>
              <a:t>ați înregistrat într-o organizație profesională.</a:t>
            </a:r>
            <a:endParaRPr lang="ro-RO" altLang="en-US" sz="2000" dirty="0" smtClean="0"/>
          </a:p>
          <a:p>
            <a:pPr marL="457200" indent="-457200" algn="l" defTabSz="914400">
              <a:spcBef>
                <a:spcPct val="0"/>
              </a:spcBef>
              <a:buClrTx/>
              <a:buSzTx/>
              <a:defRPr/>
            </a:pPr>
            <a:endParaRPr lang="ro-RO" altLang="en-US" sz="2000" dirty="0" smtClean="0"/>
          </a:p>
          <a:p>
            <a:pPr marL="457200" indent="-457200" algn="l" defTabSz="914400">
              <a:spcBef>
                <a:spcPct val="0"/>
              </a:spcBef>
              <a:buClrTx/>
              <a:buSzTx/>
              <a:defRPr/>
            </a:pPr>
            <a:r>
              <a:rPr lang="ro-RO" altLang="en-US" sz="2000" dirty="0" smtClean="0">
                <a:hlinkClick r:id="rId3"/>
              </a:rPr>
              <a:t>http://cnred.edu.ro/#Profesii-reglementate</a:t>
            </a:r>
            <a:endParaRPr lang="ro-RO" altLang="en-US" sz="2000" dirty="0" smtClean="0"/>
          </a:p>
          <a:p>
            <a:pPr marL="457200" indent="-457200" algn="l" defTabSz="914400">
              <a:spcBef>
                <a:spcPct val="0"/>
              </a:spcBef>
              <a:buClrTx/>
              <a:buSzTx/>
              <a:defRPr/>
            </a:pPr>
            <a:endParaRPr lang="ro-RO" altLang="en-US" sz="2000" dirty="0" smtClean="0"/>
          </a:p>
          <a:p>
            <a:pPr marL="457200" indent="-457200" algn="l" defTabSz="914400">
              <a:spcBef>
                <a:spcPct val="0"/>
              </a:spcBef>
              <a:buClrTx/>
              <a:buSzTx/>
              <a:defRPr/>
            </a:pPr>
            <a:r>
              <a:rPr lang="en-US" altLang="en-US" sz="2000" dirty="0" smtClean="0">
                <a:hlinkClick r:id="rId4"/>
              </a:rPr>
              <a:t>https://ro.wikipedia.org/wiki/Profesie_reglementat%C4%83</a:t>
            </a:r>
            <a:endParaRPr lang="en-US" altLang="en-US" sz="2000" dirty="0">
              <a:latin typeface="+mj-lt"/>
            </a:endParaRPr>
          </a:p>
          <a:p>
            <a:pPr algn="l" defTabSz="914400">
              <a:spcBef>
                <a:spcPct val="0"/>
              </a:spcBef>
              <a:buClrTx/>
              <a:buSzTx/>
              <a:buFont typeface="Wingdings 3" charset="2"/>
              <a:buNone/>
              <a:defRPr/>
            </a:pPr>
            <a:endParaRPr lang="en-US" altLang="en-US" sz="2000" dirty="0" smtClean="0">
              <a:latin typeface="+mj-lt"/>
            </a:endParaRPr>
          </a:p>
          <a:p>
            <a:pPr algn="l" defTabSz="914400">
              <a:spcBef>
                <a:spcPct val="0"/>
              </a:spcBef>
              <a:buClrTx/>
              <a:buSzTx/>
              <a:buFont typeface="Wingdings 3" charset="2"/>
              <a:buNone/>
              <a:defRPr/>
            </a:pPr>
            <a:r>
              <a:rPr lang="en-US" altLang="en-US" sz="2300" dirty="0" smtClean="0">
                <a:latin typeface="+mj-lt"/>
              </a:rPr>
              <a:t>2) </a:t>
            </a:r>
            <a:r>
              <a:rPr lang="en-US" altLang="en-US" sz="2300" b="1" dirty="0" err="1" smtClean="0">
                <a:latin typeface="+mj-lt"/>
              </a:rPr>
              <a:t>Reprezentarea</a:t>
            </a:r>
            <a:r>
              <a:rPr lang="en-US" altLang="en-US" sz="2300" b="1" dirty="0" smtClean="0">
                <a:latin typeface="+mj-lt"/>
              </a:rPr>
              <a:t> - p</a:t>
            </a:r>
            <a:r>
              <a:rPr lang="ro-RO" altLang="en-US" sz="2300" b="1" dirty="0" smtClean="0">
                <a:latin typeface="+mj-lt"/>
              </a:rPr>
              <a:t>rotejarea proiectanților</a:t>
            </a:r>
            <a:r>
              <a:rPr lang="en-US" altLang="en-US" sz="2300" b="1" dirty="0" smtClean="0">
                <a:latin typeface="+mj-lt"/>
              </a:rPr>
              <a:t> </a:t>
            </a:r>
            <a:r>
              <a:rPr lang="ro-RO" altLang="en-US" sz="2300" b="1" dirty="0" smtClean="0">
                <a:latin typeface="+mj-lt"/>
              </a:rPr>
              <a:t>și a birourilor de proiectare </a:t>
            </a:r>
            <a:r>
              <a:rPr lang="ro-RO" altLang="en-US" sz="2300" dirty="0" smtClean="0">
                <a:latin typeface="+mj-lt"/>
              </a:rPr>
              <a:t>prin</a:t>
            </a:r>
            <a:r>
              <a:rPr lang="en-US" altLang="en-US" sz="2300" dirty="0" smtClean="0">
                <a:latin typeface="+mj-lt"/>
              </a:rPr>
              <a:t>:</a:t>
            </a:r>
            <a:endParaRPr lang="ro-RO" altLang="en-US" sz="2300" dirty="0" smtClean="0">
              <a:latin typeface="+mj-lt"/>
            </a:endParaRPr>
          </a:p>
          <a:p>
            <a:pPr algn="l" defTabSz="914400">
              <a:spcBef>
                <a:spcPct val="0"/>
              </a:spcBef>
              <a:buClrTx/>
              <a:buSzTx/>
              <a:buFontTx/>
              <a:buChar char="-"/>
              <a:defRPr/>
            </a:pPr>
            <a:r>
              <a:rPr lang="ro-RO" altLang="en-US" sz="2300" dirty="0" smtClean="0">
                <a:latin typeface="+mj-lt"/>
              </a:rPr>
              <a:t> modificarea/îmbunătățirea cadrului legislativ;</a:t>
            </a:r>
          </a:p>
          <a:p>
            <a:pPr algn="l" defTabSz="914400">
              <a:spcBef>
                <a:spcPct val="0"/>
              </a:spcBef>
              <a:buClrTx/>
              <a:buSzTx/>
              <a:buFontTx/>
              <a:buChar char="-"/>
              <a:defRPr/>
            </a:pPr>
            <a:r>
              <a:rPr lang="ro-RO" altLang="en-US" sz="2300" dirty="0" smtClean="0">
                <a:latin typeface="+mj-lt"/>
              </a:rPr>
              <a:t> explicarea/comentarea/adnotarea cadrului legislativ;</a:t>
            </a:r>
          </a:p>
          <a:p>
            <a:pPr algn="l" defTabSz="914400">
              <a:spcBef>
                <a:spcPct val="0"/>
              </a:spcBef>
              <a:buClrTx/>
              <a:buSzTx/>
              <a:buFontTx/>
              <a:buChar char="-"/>
              <a:defRPr/>
            </a:pPr>
            <a:r>
              <a:rPr lang="ro-RO" altLang="en-US" sz="2300" dirty="0" smtClean="0">
                <a:latin typeface="+mj-lt"/>
              </a:rPr>
              <a:t> reprezentarea intereselor în cadrul protocolului cu celelalte asociații profesionale;</a:t>
            </a:r>
          </a:p>
          <a:p>
            <a:pPr algn="l" defTabSz="914400">
              <a:spcBef>
                <a:spcPct val="0"/>
              </a:spcBef>
              <a:buClrTx/>
              <a:buSzTx/>
              <a:buFontTx/>
              <a:buChar char="-"/>
              <a:defRPr/>
            </a:pPr>
            <a:r>
              <a:rPr lang="ro-RO" altLang="en-US" sz="2300" dirty="0" smtClean="0">
                <a:latin typeface="+mj-lt"/>
              </a:rPr>
              <a:t> reprezentarea intereselor cu instituțiile statului (ISC, Ministere, </a:t>
            </a:r>
            <a:r>
              <a:rPr lang="en-US" altLang="en-US" sz="2300" dirty="0" err="1" smtClean="0">
                <a:latin typeface="+mj-lt"/>
              </a:rPr>
              <a:t>altele</a:t>
            </a:r>
            <a:r>
              <a:rPr lang="ro-RO" altLang="en-US" sz="2300" dirty="0" smtClean="0">
                <a:latin typeface="+mj-lt"/>
              </a:rPr>
              <a:t>)</a:t>
            </a:r>
          </a:p>
          <a:p>
            <a:pPr algn="l" defTabSz="914400">
              <a:spcBef>
                <a:spcPct val="0"/>
              </a:spcBef>
              <a:buClrTx/>
              <a:buSzTx/>
              <a:buFontTx/>
              <a:buChar char="-"/>
              <a:defRPr/>
            </a:pPr>
            <a:r>
              <a:rPr lang="ro-RO" altLang="en-US" sz="2300" dirty="0" smtClean="0">
                <a:latin typeface="+mj-lt"/>
              </a:rPr>
              <a:t> parteneriat cu universitățile tehnice;</a:t>
            </a:r>
          </a:p>
          <a:p>
            <a:pPr algn="l" defTabSz="914400">
              <a:spcBef>
                <a:spcPct val="0"/>
              </a:spcBef>
              <a:buClrTx/>
              <a:buSzTx/>
              <a:buFontTx/>
              <a:buChar char="-"/>
              <a:defRPr/>
            </a:pPr>
            <a:r>
              <a:rPr lang="ro-RO" altLang="en-US" sz="2300" dirty="0" smtClean="0">
                <a:latin typeface="+mj-lt"/>
              </a:rPr>
              <a:t> combarerea firmelor care practică </a:t>
            </a:r>
            <a:r>
              <a:rPr lang="en-US" altLang="en-US" sz="2300" dirty="0" err="1" smtClean="0">
                <a:latin typeface="+mj-lt"/>
              </a:rPr>
              <a:t>concuren</a:t>
            </a:r>
            <a:r>
              <a:rPr lang="ro-RO" altLang="en-US" sz="2300" dirty="0" smtClean="0">
                <a:latin typeface="+mj-lt"/>
              </a:rPr>
              <a:t>ța</a:t>
            </a:r>
            <a:r>
              <a:rPr lang="en-US" altLang="en-US" sz="2300" dirty="0" smtClean="0">
                <a:latin typeface="+mj-lt"/>
              </a:rPr>
              <a:t> </a:t>
            </a:r>
            <a:r>
              <a:rPr lang="en-US" altLang="en-US" sz="2300" dirty="0" err="1" smtClean="0">
                <a:latin typeface="+mj-lt"/>
              </a:rPr>
              <a:t>neloial</a:t>
            </a:r>
            <a:r>
              <a:rPr lang="ro-RO" altLang="en-US" sz="2300" dirty="0" smtClean="0">
                <a:latin typeface="+mj-lt"/>
              </a:rPr>
              <a:t>ă și încalcă Codul de Etică</a:t>
            </a:r>
            <a:r>
              <a:rPr lang="en-US" altLang="en-US" sz="2300" dirty="0" smtClean="0">
                <a:latin typeface="+mj-lt"/>
              </a:rPr>
              <a:t>;</a:t>
            </a:r>
            <a:endParaRPr lang="ro-RO" altLang="en-US" sz="2300" dirty="0" smtClean="0">
              <a:latin typeface="+mj-lt"/>
            </a:endParaRPr>
          </a:p>
          <a:p>
            <a:pPr algn="l" defTabSz="914400">
              <a:spcBef>
                <a:spcPct val="0"/>
              </a:spcBef>
              <a:buClrTx/>
              <a:buSzTx/>
              <a:buFontTx/>
              <a:buChar char="-"/>
              <a:defRPr/>
            </a:pPr>
            <a:r>
              <a:rPr lang="ro-RO" altLang="en-US" sz="2300" dirty="0" smtClean="0">
                <a:latin typeface="+mj-lt"/>
              </a:rPr>
              <a:t> înregistrarea proiectelor în baza de date a asociației;</a:t>
            </a:r>
          </a:p>
          <a:p>
            <a:pPr algn="l" defTabSz="914400">
              <a:spcBef>
                <a:spcPct val="0"/>
              </a:spcBef>
              <a:buClrTx/>
              <a:buSzTx/>
              <a:buFontTx/>
              <a:buChar char="-"/>
              <a:defRPr/>
            </a:pPr>
            <a:r>
              <a:rPr lang="ro-RO" altLang="en-US" sz="2300" dirty="0" smtClean="0">
                <a:latin typeface="+mj-lt"/>
              </a:rPr>
              <a:t> negocierea unor asigurări de răspundere profesională avantajoasă pt proiectanți</a:t>
            </a:r>
            <a:r>
              <a:rPr lang="en-US" altLang="en-US" sz="2300" dirty="0" smtClean="0">
                <a:latin typeface="+mj-lt"/>
              </a:rPr>
              <a:t>.</a:t>
            </a:r>
            <a:endParaRPr lang="ro-RO" altLang="en-US" sz="2300" dirty="0" smtClean="0">
              <a:latin typeface="+mj-lt"/>
            </a:endParaRPr>
          </a:p>
          <a:p>
            <a:pPr algn="l" defTabSz="914400">
              <a:spcBef>
                <a:spcPct val="0"/>
              </a:spcBef>
              <a:buClrTx/>
              <a:buSzTx/>
              <a:defRPr/>
            </a:pPr>
            <a:endParaRPr lang="en-US" altLang="en-US" sz="2300" dirty="0">
              <a:latin typeface="+mj-lt"/>
            </a:endParaRPr>
          </a:p>
          <a:p>
            <a:pPr algn="l" defTabSz="914400">
              <a:spcBef>
                <a:spcPct val="0"/>
              </a:spcBef>
              <a:buClrTx/>
              <a:buSzTx/>
              <a:buFont typeface="Wingdings 3" charset="2"/>
              <a:buNone/>
              <a:defRPr/>
            </a:pPr>
            <a:r>
              <a:rPr lang="en-US" altLang="en-US" sz="2300" dirty="0">
                <a:latin typeface="+mj-lt"/>
              </a:rPr>
              <a:t> </a:t>
            </a:r>
          </a:p>
          <a:p>
            <a:pPr algn="l" defTabSz="914400">
              <a:spcBef>
                <a:spcPct val="0"/>
              </a:spcBef>
              <a:buClrTx/>
              <a:buSzTx/>
              <a:buFont typeface="Wingdings 3" charset="2"/>
              <a:buNone/>
              <a:defRPr/>
            </a:pPr>
            <a:r>
              <a:rPr lang="en-US" altLang="en-US" sz="2300" dirty="0" smtClean="0">
                <a:latin typeface="+mj-lt"/>
              </a:rPr>
              <a:t>3)  </a:t>
            </a:r>
            <a:r>
              <a:rPr lang="ro-RO" altLang="en-US" sz="2300" b="1" dirty="0" smtClean="0">
                <a:latin typeface="+mj-lt"/>
              </a:rPr>
              <a:t>Sprijinirea investitorilor și intereselor acestora</a:t>
            </a:r>
            <a:r>
              <a:rPr lang="ro-RO" altLang="en-US" sz="2300" dirty="0" smtClean="0">
                <a:latin typeface="+mj-lt"/>
              </a:rPr>
              <a:t> prin specialiști verificatori tehnici calificați și care aplică o procedură de verificare atestată de AICPS. Astfel investitorii se descarcă de una din responsabilitățile ce le revine conform Lg.10 - asigurarea calității </a:t>
            </a:r>
            <a:endParaRPr lang="en-US" altLang="en-US" sz="2300" dirty="0">
              <a:latin typeface="+mj-lt"/>
            </a:endParaRPr>
          </a:p>
          <a:p>
            <a:pPr algn="l" defTabSz="914400">
              <a:spcBef>
                <a:spcPct val="0"/>
              </a:spcBef>
              <a:buClrTx/>
              <a:buSzTx/>
              <a:buFont typeface="Wingdings 3" charset="2"/>
              <a:buNone/>
              <a:defRPr/>
            </a:pPr>
            <a:r>
              <a:rPr lang="en-US" altLang="en-US" sz="2000" dirty="0">
                <a:latin typeface="+mj-lt"/>
              </a:rPr>
              <a:t> </a:t>
            </a:r>
          </a:p>
        </p:txBody>
      </p:sp>
      <p:sp>
        <p:nvSpPr>
          <p:cNvPr id="4" name="Slide Number Placeholder 3"/>
          <p:cNvSpPr>
            <a:spLocks noGrp="1"/>
          </p:cNvSpPr>
          <p:nvPr>
            <p:ph type="sldNum" sz="quarter" idx="12"/>
          </p:nvPr>
        </p:nvSpPr>
        <p:spPr>
          <a:xfrm>
            <a:off x="11273897" y="6321425"/>
            <a:ext cx="684212" cy="365125"/>
          </a:xfrm>
        </p:spPr>
        <p:txBody>
          <a:bodyPr/>
          <a:lstStyle/>
          <a:p>
            <a:fld id="{6465EA87-E410-4F80-ADF2-CB7FA663BAAD}" type="slidenum">
              <a:rPr lang="en-US" altLang="ro-RO" sz="1600" smtClean="0">
                <a:solidFill>
                  <a:srgbClr val="FF0000"/>
                </a:solidFill>
              </a:rPr>
              <a:pPr/>
              <a:t>2</a:t>
            </a:fld>
            <a:endParaRPr lang="en-US" altLang="ro-RO" sz="16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870" y="276386"/>
            <a:ext cx="8596312" cy="854990"/>
          </a:xfrm>
        </p:spPr>
        <p:txBody>
          <a:bodyPr>
            <a:normAutofit/>
          </a:bodyPr>
          <a:lstStyle/>
          <a:p>
            <a:pPr algn="ctr"/>
            <a:r>
              <a:rPr lang="ro-RO" altLang="ro-RO" sz="3200" smtClean="0"/>
              <a:t>Sprijin pentru specialiști</a:t>
            </a:r>
            <a:r>
              <a:rPr lang="en-US" altLang="ro-RO" sz="3200" smtClean="0"/>
              <a:t>:</a:t>
            </a:r>
            <a:endParaRPr lang="en-US" sz="3200"/>
          </a:p>
        </p:txBody>
      </p:sp>
      <p:sp>
        <p:nvSpPr>
          <p:cNvPr id="3" name="Content Placeholder 2"/>
          <p:cNvSpPr>
            <a:spLocks noGrp="1"/>
          </p:cNvSpPr>
          <p:nvPr>
            <p:ph idx="1"/>
          </p:nvPr>
        </p:nvSpPr>
        <p:spPr>
          <a:xfrm>
            <a:off x="677862" y="968644"/>
            <a:ext cx="9047323" cy="5362414"/>
          </a:xfrm>
        </p:spPr>
        <p:txBody>
          <a:bodyPr/>
          <a:lstStyle/>
          <a:p>
            <a:pPr lvl="0"/>
            <a:r>
              <a:rPr lang="en-US" dirty="0" err="1" smtClean="0"/>
              <a:t>Definirea</a:t>
            </a:r>
            <a:r>
              <a:rPr lang="en-US" dirty="0" smtClean="0"/>
              <a:t> </a:t>
            </a:r>
            <a:r>
              <a:rPr lang="en-US" dirty="0" err="1" smtClean="0"/>
              <a:t>rolului</a:t>
            </a:r>
            <a:r>
              <a:rPr lang="ro-RO" dirty="0" smtClean="0"/>
              <a:t> specialiștilor proiectanți.</a:t>
            </a:r>
            <a:r>
              <a:rPr lang="en-US" dirty="0" smtClean="0"/>
              <a:t> Fi</a:t>
            </a:r>
            <a:r>
              <a:rPr lang="ro-RO" dirty="0" smtClean="0"/>
              <a:t>șa postului.</a:t>
            </a:r>
          </a:p>
          <a:p>
            <a:pPr lvl="0"/>
            <a:r>
              <a:rPr lang="ro-RO" dirty="0" smtClean="0"/>
              <a:t>F</a:t>
            </a:r>
            <a:r>
              <a:rPr lang="en-US" dirty="0" err="1" smtClean="0"/>
              <a:t>urnizarea</a:t>
            </a:r>
            <a:r>
              <a:rPr lang="en-US" dirty="0" smtClean="0"/>
              <a:t> de</a:t>
            </a:r>
            <a:r>
              <a:rPr lang="ro-RO" dirty="0" smtClean="0"/>
              <a:t> ghiduri de proiectare,</a:t>
            </a:r>
            <a:r>
              <a:rPr lang="en-US" dirty="0" smtClean="0"/>
              <a:t> </a:t>
            </a:r>
            <a:r>
              <a:rPr lang="en-US" dirty="0" err="1" smtClean="0"/>
              <a:t>proceduri</a:t>
            </a:r>
            <a:r>
              <a:rPr lang="ro-RO" dirty="0" smtClean="0"/>
              <a:t> de lucru, șabloane, formulare pentru activitați curente. </a:t>
            </a:r>
            <a:r>
              <a:rPr lang="ro-RO" i="1" dirty="0"/>
              <a:t>P</a:t>
            </a:r>
            <a:r>
              <a:rPr lang="ro-RO" i="1" dirty="0" smtClean="0"/>
              <a:t>entru fiecare treaptă de competență.</a:t>
            </a:r>
          </a:p>
          <a:p>
            <a:pPr lvl="0"/>
            <a:r>
              <a:rPr lang="ro-RO" dirty="0" smtClean="0"/>
              <a:t>Evaluări ale efortului de proiectare pe diverse tipuri de lucrări în funcție de complexitate, pe tipuri de specialiști. </a:t>
            </a:r>
            <a:r>
              <a:rPr lang="ro-RO" i="1" dirty="0" smtClean="0"/>
              <a:t>Combaterea evaluării efortului doar pe baza suprafețelor.</a:t>
            </a:r>
            <a:endParaRPr lang="en-US" i="1" dirty="0" smtClean="0"/>
          </a:p>
          <a:p>
            <a:pPr lvl="0"/>
            <a:r>
              <a:rPr lang="en-US" dirty="0" err="1" smtClean="0"/>
              <a:t>Consultanță</a:t>
            </a:r>
            <a:r>
              <a:rPr lang="ro-RO" dirty="0" smtClean="0"/>
              <a:t> pentru proiecte (discuții cu specialiști de marcă). Exemple de bună practică.</a:t>
            </a:r>
            <a:endParaRPr lang="en-US" dirty="0" smtClean="0"/>
          </a:p>
          <a:p>
            <a:pPr lvl="0"/>
            <a:r>
              <a:rPr lang="en-US" dirty="0" err="1" smtClean="0"/>
              <a:t>Sprijin</a:t>
            </a:r>
            <a:r>
              <a:rPr lang="en-US" dirty="0" smtClean="0"/>
              <a:t> </a:t>
            </a:r>
            <a:r>
              <a:rPr lang="ro-RO" dirty="0" smtClean="0"/>
              <a:t>î</a:t>
            </a:r>
            <a:r>
              <a:rPr lang="en-US" dirty="0" smtClean="0"/>
              <a:t>n </a:t>
            </a:r>
            <a:r>
              <a:rPr lang="en-US" dirty="0" err="1" smtClean="0"/>
              <a:t>activitatea</a:t>
            </a:r>
            <a:r>
              <a:rPr lang="en-US" dirty="0" smtClean="0"/>
              <a:t> de </a:t>
            </a:r>
            <a:r>
              <a:rPr lang="en-US" dirty="0" err="1" smtClean="0"/>
              <a:t>formare</a:t>
            </a:r>
            <a:r>
              <a:rPr lang="en-US" dirty="0" smtClean="0"/>
              <a:t> </a:t>
            </a:r>
            <a:r>
              <a:rPr lang="en-US" dirty="0" err="1" smtClean="0"/>
              <a:t>continu</a:t>
            </a:r>
            <a:r>
              <a:rPr lang="ro-RO" dirty="0" smtClean="0"/>
              <a:t>ă (cursuri)</a:t>
            </a:r>
            <a:r>
              <a:rPr lang="en-US" dirty="0" smtClean="0"/>
              <a:t>.</a:t>
            </a:r>
          </a:p>
          <a:p>
            <a:pPr lvl="0"/>
            <a:r>
              <a:rPr lang="en-US" dirty="0" err="1" smtClean="0"/>
              <a:t>Evaluarea</a:t>
            </a:r>
            <a:r>
              <a:rPr lang="en-US" dirty="0" smtClean="0"/>
              <a:t> </a:t>
            </a:r>
            <a:r>
              <a:rPr lang="ro-RO" dirty="0" smtClean="0"/>
              <a:t>ș</a:t>
            </a:r>
            <a:r>
              <a:rPr lang="en-US" dirty="0" err="1" smtClean="0"/>
              <a:t>i</a:t>
            </a:r>
            <a:r>
              <a:rPr lang="en-US" dirty="0" smtClean="0"/>
              <a:t> </a:t>
            </a:r>
            <a:r>
              <a:rPr lang="en-US" dirty="0" err="1" smtClean="0"/>
              <a:t>certificarea</a:t>
            </a:r>
            <a:r>
              <a:rPr lang="en-US" dirty="0" smtClean="0"/>
              <a:t> </a:t>
            </a:r>
            <a:r>
              <a:rPr lang="en-US" dirty="0" err="1" smtClean="0"/>
              <a:t>pe</a:t>
            </a:r>
            <a:r>
              <a:rPr lang="en-US" dirty="0" smtClean="0"/>
              <a:t> </a:t>
            </a:r>
            <a:r>
              <a:rPr lang="en-US" dirty="0" err="1" smtClean="0"/>
              <a:t>trepte</a:t>
            </a:r>
            <a:r>
              <a:rPr lang="en-US" dirty="0" smtClean="0"/>
              <a:t> de </a:t>
            </a:r>
            <a:r>
              <a:rPr lang="en-US" dirty="0" err="1" smtClean="0"/>
              <a:t>competen</a:t>
            </a:r>
            <a:r>
              <a:rPr lang="ro-RO" dirty="0" smtClean="0"/>
              <a:t>ță </a:t>
            </a:r>
            <a:r>
              <a:rPr lang="en-US" dirty="0" smtClean="0"/>
              <a:t>(</a:t>
            </a:r>
            <a:r>
              <a:rPr lang="ro-RO" dirty="0" smtClean="0"/>
              <a:t>similar CECAR</a:t>
            </a:r>
            <a:r>
              <a:rPr lang="en-US" dirty="0" smtClean="0"/>
              <a:t>, </a:t>
            </a:r>
            <a:r>
              <a:rPr lang="ro-RO" dirty="0" smtClean="0"/>
              <a:t>Colegiul Medicilor</a:t>
            </a:r>
            <a:r>
              <a:rPr lang="en-US" dirty="0" smtClean="0"/>
              <a:t>, </a:t>
            </a:r>
            <a:r>
              <a:rPr lang="ro-RO" dirty="0" smtClean="0"/>
              <a:t>OAR</a:t>
            </a:r>
            <a:r>
              <a:rPr lang="en-US" dirty="0" smtClean="0"/>
              <a:t>).</a:t>
            </a:r>
            <a:r>
              <a:rPr lang="ro-RO" dirty="0" smtClean="0"/>
              <a:t> Menținerea unei baze de date cu specialiști.</a:t>
            </a:r>
            <a:endParaRPr lang="en-US" dirty="0" smtClean="0"/>
          </a:p>
          <a:p>
            <a:pPr lvl="0"/>
            <a:r>
              <a:rPr lang="en-US" dirty="0" err="1"/>
              <a:t>P</a:t>
            </a:r>
            <a:r>
              <a:rPr lang="en-US" dirty="0" err="1" smtClean="0"/>
              <a:t>ropunerea</a:t>
            </a:r>
            <a:r>
              <a:rPr lang="en-US" dirty="0" smtClean="0"/>
              <a:t> </a:t>
            </a:r>
            <a:r>
              <a:rPr lang="en-US" dirty="0" err="1" smtClean="0"/>
              <a:t>unui</a:t>
            </a:r>
            <a:r>
              <a:rPr lang="en-US" dirty="0" smtClean="0"/>
              <a:t> </a:t>
            </a:r>
            <a:r>
              <a:rPr lang="en-US" dirty="0" err="1" smtClean="0"/>
              <a:t>venit</a:t>
            </a:r>
            <a:r>
              <a:rPr lang="en-US" dirty="0" smtClean="0"/>
              <a:t> minim </a:t>
            </a:r>
            <a:r>
              <a:rPr lang="en-US" dirty="0" err="1" smtClean="0"/>
              <a:t>pe</a:t>
            </a:r>
            <a:r>
              <a:rPr lang="en-US" dirty="0" smtClean="0"/>
              <a:t> </a:t>
            </a:r>
            <a:r>
              <a:rPr lang="en-US" dirty="0" err="1" smtClean="0"/>
              <a:t>trept</a:t>
            </a:r>
            <a:r>
              <a:rPr lang="ro-RO" dirty="0" smtClean="0"/>
              <a:t>e</a:t>
            </a:r>
            <a:r>
              <a:rPr lang="en-US" dirty="0" smtClean="0"/>
              <a:t> de </a:t>
            </a:r>
            <a:r>
              <a:rPr lang="en-US" dirty="0" err="1" smtClean="0"/>
              <a:t>competență</a:t>
            </a:r>
            <a:r>
              <a:rPr lang="en-US" dirty="0" smtClean="0"/>
              <a:t>.</a:t>
            </a:r>
            <a:r>
              <a:rPr lang="en-US" dirty="0" smtClean="0">
                <a:solidFill>
                  <a:srgbClr val="FF0000"/>
                </a:solidFill>
              </a:rPr>
              <a:t> </a:t>
            </a:r>
            <a:endParaRPr lang="ro-RO" dirty="0" smtClean="0">
              <a:solidFill>
                <a:srgbClr val="FF0000"/>
              </a:solidFill>
            </a:endParaRPr>
          </a:p>
          <a:p>
            <a:pPr lvl="0"/>
            <a:r>
              <a:rPr lang="ro-RO" dirty="0" smtClean="0"/>
              <a:t>Se vor înființa Comitete </a:t>
            </a:r>
            <a:r>
              <a:rPr lang="en-US" dirty="0"/>
              <a:t>T</a:t>
            </a:r>
            <a:r>
              <a:rPr lang="ro-RO" dirty="0" smtClean="0"/>
              <a:t>ehnice ce vor elabora proceduri, șabloanele, formularele, caietele de sarcini.</a:t>
            </a:r>
          </a:p>
          <a:p>
            <a:pPr lvl="0"/>
            <a:r>
              <a:rPr lang="ro-RO" dirty="0" smtClean="0"/>
              <a:t>Biblioteca de standarde și norme ieșite din uz</a:t>
            </a:r>
            <a:r>
              <a:rPr lang="en-US" dirty="0" smtClean="0"/>
              <a:t>.</a:t>
            </a:r>
          </a:p>
          <a:p>
            <a:endParaRPr lang="en-US" dirty="0"/>
          </a:p>
        </p:txBody>
      </p:sp>
      <p:sp>
        <p:nvSpPr>
          <p:cNvPr id="4" name="Slide Number Placeholder 3"/>
          <p:cNvSpPr>
            <a:spLocks noGrp="1"/>
          </p:cNvSpPr>
          <p:nvPr>
            <p:ph type="sldNum" sz="quarter" idx="12"/>
          </p:nvPr>
        </p:nvSpPr>
        <p:spPr>
          <a:xfrm>
            <a:off x="11367030" y="6372225"/>
            <a:ext cx="684212" cy="365125"/>
          </a:xfrm>
        </p:spPr>
        <p:txBody>
          <a:bodyPr/>
          <a:lstStyle/>
          <a:p>
            <a:fld id="{8B15F627-71C9-4CCA-BEA0-90657D652718}" type="slidenum">
              <a:rPr lang="en-US" altLang="ro-RO" sz="1600" smtClean="0">
                <a:solidFill>
                  <a:srgbClr val="FF0000"/>
                </a:solidFill>
              </a:rPr>
              <a:pPr/>
              <a:t>3</a:t>
            </a:fld>
            <a:endParaRPr lang="en-US" altLang="ro-RO" sz="16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622" y="183397"/>
            <a:ext cx="8596312" cy="638014"/>
          </a:xfrm>
        </p:spPr>
        <p:txBody>
          <a:bodyPr>
            <a:normAutofit/>
          </a:bodyPr>
          <a:lstStyle/>
          <a:p>
            <a:pPr algn="ctr"/>
            <a:r>
              <a:rPr lang="ro-RO" altLang="ro-RO" sz="3200" smtClean="0"/>
              <a:t>Sprijin pentru birourile de proiectare</a:t>
            </a:r>
            <a:r>
              <a:rPr lang="en-US" altLang="ro-RO" sz="3200" smtClean="0"/>
              <a:t>:</a:t>
            </a:r>
            <a:endParaRPr lang="en-US" sz="3200"/>
          </a:p>
        </p:txBody>
      </p:sp>
      <p:sp>
        <p:nvSpPr>
          <p:cNvPr id="3" name="Content Placeholder 2"/>
          <p:cNvSpPr>
            <a:spLocks noGrp="1"/>
          </p:cNvSpPr>
          <p:nvPr>
            <p:ph idx="1"/>
          </p:nvPr>
        </p:nvSpPr>
        <p:spPr>
          <a:xfrm>
            <a:off x="453136" y="914400"/>
            <a:ext cx="9473527" cy="5354664"/>
          </a:xfrm>
        </p:spPr>
        <p:txBody>
          <a:bodyPr/>
          <a:lstStyle/>
          <a:p>
            <a:pPr lvl="0"/>
            <a:r>
              <a:rPr lang="en-US" dirty="0" err="1" smtClean="0"/>
              <a:t>Definirea</a:t>
            </a:r>
            <a:r>
              <a:rPr lang="en-US" dirty="0" smtClean="0"/>
              <a:t> </a:t>
            </a:r>
            <a:r>
              <a:rPr lang="ro-RO" dirty="0" smtClean="0"/>
              <a:t>cerințelor pentru birourile de proiectare </a:t>
            </a:r>
            <a:r>
              <a:rPr lang="ro-RO" i="1" dirty="0" smtClean="0"/>
              <a:t>în funcție de categoriile de importanță ale construcțiilor.</a:t>
            </a:r>
          </a:p>
          <a:p>
            <a:pPr lvl="0"/>
            <a:r>
              <a:rPr lang="ro-RO" dirty="0" smtClean="0"/>
              <a:t>F</a:t>
            </a:r>
            <a:r>
              <a:rPr lang="en-US" dirty="0" err="1" smtClean="0"/>
              <a:t>urnizarea</a:t>
            </a:r>
            <a:r>
              <a:rPr lang="en-US" dirty="0" smtClean="0"/>
              <a:t> de </a:t>
            </a:r>
            <a:r>
              <a:rPr lang="ro-RO" dirty="0" smtClean="0"/>
              <a:t>modele de asigurare a calității (făcute special pentru birouri de proiectare), modele de contracte, proceduri, formulare.</a:t>
            </a:r>
          </a:p>
          <a:p>
            <a:pPr lvl="0"/>
            <a:r>
              <a:rPr lang="ro-RO" dirty="0" smtClean="0"/>
              <a:t>Fișe de post pentru specialiști pe trepte de competență.</a:t>
            </a:r>
          </a:p>
          <a:p>
            <a:pPr lvl="0"/>
            <a:r>
              <a:rPr lang="ro-RO" dirty="0" smtClean="0"/>
              <a:t>Acces la sisteme de asigurări în acord cu tipul activității.</a:t>
            </a:r>
          </a:p>
          <a:p>
            <a:pPr lvl="0"/>
            <a:r>
              <a:rPr lang="ro-RO" dirty="0" smtClean="0"/>
              <a:t>Reduceri la unele softuri de proiectare (softurile vor fi evaluate de comisii de specialisti pentru diferite sarcini și vor fi notate). </a:t>
            </a:r>
            <a:endParaRPr lang="en-US" dirty="0" smtClean="0"/>
          </a:p>
          <a:p>
            <a:pPr lvl="0"/>
            <a:r>
              <a:rPr lang="ro-RO" dirty="0" smtClean="0"/>
              <a:t>Consultanță pentru relația cu autoritățile (Registrul comerțului, ISC, BSA). </a:t>
            </a:r>
            <a:endParaRPr lang="en-US" dirty="0" smtClean="0"/>
          </a:p>
          <a:p>
            <a:pPr lvl="0"/>
            <a:r>
              <a:rPr lang="ro-RO" dirty="0" smtClean="0"/>
              <a:t>Înființarea unei baze de date unde birourile înregistrează proiectele contractate și specialiștii ce le-au elaborat</a:t>
            </a:r>
            <a:r>
              <a:rPr lang="en-US" dirty="0" smtClean="0"/>
              <a:t>.</a:t>
            </a:r>
            <a:endParaRPr lang="ro-RO" dirty="0" smtClean="0"/>
          </a:p>
          <a:p>
            <a:pPr lvl="0"/>
            <a:r>
              <a:rPr lang="ro-RO" dirty="0" smtClean="0"/>
              <a:t>Promovarea practicilor de succes. Exemple de bună practică.</a:t>
            </a:r>
          </a:p>
          <a:p>
            <a:pPr lvl="0"/>
            <a:r>
              <a:rPr lang="ro-RO" dirty="0" smtClean="0"/>
              <a:t>Verificarea aplicării procedurilor și somarea/eliminarea din asociație a birourilor de proiectare ce practică dumpingul și folosesc softuri fără licențe.</a:t>
            </a:r>
          </a:p>
          <a:p>
            <a:pPr lvl="0">
              <a:buNone/>
            </a:pPr>
            <a:endParaRPr lang="en-US" dirty="0" smtClean="0"/>
          </a:p>
          <a:p>
            <a:endParaRPr lang="en-US" dirty="0"/>
          </a:p>
        </p:txBody>
      </p:sp>
      <p:sp>
        <p:nvSpPr>
          <p:cNvPr id="4" name="Slide Number Placeholder 3"/>
          <p:cNvSpPr>
            <a:spLocks noGrp="1"/>
          </p:cNvSpPr>
          <p:nvPr>
            <p:ph type="sldNum" sz="quarter" idx="12"/>
          </p:nvPr>
        </p:nvSpPr>
        <p:spPr>
          <a:xfrm>
            <a:off x="11417829" y="6380691"/>
            <a:ext cx="684212" cy="365125"/>
          </a:xfrm>
        </p:spPr>
        <p:txBody>
          <a:bodyPr/>
          <a:lstStyle/>
          <a:p>
            <a:fld id="{8B15F627-71C9-4CCA-BEA0-90657D652718}" type="slidenum">
              <a:rPr lang="en-US" altLang="ro-RO" sz="1600" smtClean="0">
                <a:solidFill>
                  <a:srgbClr val="FF0000"/>
                </a:solidFill>
              </a:rPr>
              <a:pPr/>
              <a:t>4</a:t>
            </a:fld>
            <a:endParaRPr lang="en-US" altLang="ro-RO" sz="16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622" y="183397"/>
            <a:ext cx="8596312" cy="638014"/>
          </a:xfrm>
        </p:spPr>
        <p:txBody>
          <a:bodyPr>
            <a:normAutofit/>
          </a:bodyPr>
          <a:lstStyle/>
          <a:p>
            <a:pPr algn="ctr"/>
            <a:r>
              <a:rPr lang="ro-RO" altLang="ro-RO" sz="3200" smtClean="0"/>
              <a:t>Sprijin pentru investitori</a:t>
            </a:r>
            <a:r>
              <a:rPr lang="en-US" altLang="ro-RO" sz="3200" smtClean="0"/>
              <a:t>:</a:t>
            </a:r>
            <a:endParaRPr lang="en-US" sz="3200"/>
          </a:p>
        </p:txBody>
      </p:sp>
      <p:sp>
        <p:nvSpPr>
          <p:cNvPr id="3" name="Content Placeholder 2"/>
          <p:cNvSpPr>
            <a:spLocks noGrp="1"/>
          </p:cNvSpPr>
          <p:nvPr>
            <p:ph idx="1"/>
          </p:nvPr>
        </p:nvSpPr>
        <p:spPr>
          <a:xfrm>
            <a:off x="406641" y="1379349"/>
            <a:ext cx="9473527" cy="4541004"/>
          </a:xfrm>
        </p:spPr>
        <p:txBody>
          <a:bodyPr/>
          <a:lstStyle/>
          <a:p>
            <a:pPr lvl="0"/>
            <a:r>
              <a:rPr lang="ro-RO" dirty="0" smtClean="0"/>
              <a:t>Elaborarea ghidurilor investitorului, beneficiarului, administratorului.</a:t>
            </a:r>
          </a:p>
          <a:p>
            <a:pPr lvl="0"/>
            <a:r>
              <a:rPr lang="ro-RO" dirty="0" smtClean="0"/>
              <a:t>F</a:t>
            </a:r>
            <a:r>
              <a:rPr lang="en-US" dirty="0" err="1" smtClean="0"/>
              <a:t>urnizarea</a:t>
            </a:r>
            <a:r>
              <a:rPr lang="en-US" dirty="0" smtClean="0"/>
              <a:t> de </a:t>
            </a:r>
            <a:r>
              <a:rPr lang="ro-RO" dirty="0" smtClean="0"/>
              <a:t>modele de contracte, formulare.</a:t>
            </a:r>
          </a:p>
          <a:p>
            <a:pPr lvl="0"/>
            <a:r>
              <a:rPr lang="ro-RO" dirty="0" smtClean="0"/>
              <a:t>Fișe de post și proceduri elaborate de AICPS pentru specialiști Verificatori de proiect și Experți Tehnici.</a:t>
            </a:r>
          </a:p>
          <a:p>
            <a:pPr lvl="0"/>
            <a:r>
              <a:rPr lang="ro-RO" dirty="0" smtClean="0"/>
              <a:t>Consultanță în vederea </a:t>
            </a:r>
            <a:r>
              <a:rPr lang="ro-RO" b="1" dirty="0" smtClean="0"/>
              <a:t>asigurării investiției</a:t>
            </a:r>
            <a:r>
              <a:rPr lang="ro-RO" dirty="0" smtClean="0"/>
              <a:t>. În practica internațională investitorul asigură investiția pentru 10 ani.</a:t>
            </a:r>
          </a:p>
          <a:p>
            <a:pPr lvl="0"/>
            <a:r>
              <a:rPr lang="ro-RO" dirty="0" smtClean="0"/>
              <a:t>Exemple de bună practică.</a:t>
            </a:r>
          </a:p>
          <a:p>
            <a:pPr lvl="0"/>
            <a:r>
              <a:rPr lang="ro-RO" dirty="0" smtClean="0"/>
              <a:t>Acces la baza de date cu specialiști și birouri de proiectare.</a:t>
            </a:r>
          </a:p>
          <a:p>
            <a:pPr lvl="0"/>
            <a:r>
              <a:rPr lang="ro-RO" dirty="0" smtClean="0"/>
              <a:t>Înregistrarea  specialiștilor Verificatori de proiect și Experți tehnici într-o bază de date.</a:t>
            </a:r>
          </a:p>
          <a:p>
            <a:pPr lvl="0"/>
            <a:r>
              <a:rPr lang="ro-RO" dirty="0" smtClean="0"/>
              <a:t>Înregistrarea verificărilor tehnice și sinteza expertizelor tehnice pentru clădirile unde au fost întocmite.</a:t>
            </a:r>
          </a:p>
          <a:p>
            <a:pPr lvl="0">
              <a:buNone/>
            </a:pPr>
            <a:endParaRPr lang="en-US" dirty="0" smtClean="0"/>
          </a:p>
          <a:p>
            <a:endParaRPr lang="en-US" dirty="0"/>
          </a:p>
        </p:txBody>
      </p:sp>
      <p:sp>
        <p:nvSpPr>
          <p:cNvPr id="4" name="Slide Number Placeholder 3"/>
          <p:cNvSpPr>
            <a:spLocks noGrp="1"/>
          </p:cNvSpPr>
          <p:nvPr>
            <p:ph type="sldNum" sz="quarter" idx="12"/>
          </p:nvPr>
        </p:nvSpPr>
        <p:spPr>
          <a:xfrm>
            <a:off x="11409363" y="6389158"/>
            <a:ext cx="684212" cy="365125"/>
          </a:xfrm>
        </p:spPr>
        <p:txBody>
          <a:bodyPr/>
          <a:lstStyle/>
          <a:p>
            <a:fld id="{8B15F627-71C9-4CCA-BEA0-90657D652718}" type="slidenum">
              <a:rPr lang="en-US" altLang="ro-RO" sz="1600" smtClean="0">
                <a:solidFill>
                  <a:srgbClr val="FF0000"/>
                </a:solidFill>
              </a:rPr>
              <a:pPr/>
              <a:t>5</a:t>
            </a:fld>
            <a:endParaRPr lang="en-US" altLang="ro-RO" sz="16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08107" y="334371"/>
            <a:ext cx="8920163" cy="476250"/>
          </a:xfrm>
        </p:spPr>
        <p:txBody>
          <a:bodyPr/>
          <a:lstStyle/>
          <a:p>
            <a:pPr algn="ctr" eaLnBrk="1" hangingPunct="1"/>
            <a:r>
              <a:rPr lang="ro-RO" altLang="ro-RO" sz="2400" dirty="0" smtClean="0"/>
              <a:t>Legea 200-2004 – prevederi pt profesia reglementată</a:t>
            </a:r>
            <a:r>
              <a:rPr lang="en-US" altLang="ro-RO" sz="2400" dirty="0" smtClean="0"/>
              <a:t>:</a:t>
            </a:r>
          </a:p>
        </p:txBody>
      </p:sp>
      <p:sp>
        <p:nvSpPr>
          <p:cNvPr id="4" name="Subtitle 3"/>
          <p:cNvSpPr>
            <a:spLocks noGrp="1"/>
          </p:cNvSpPr>
          <p:nvPr>
            <p:ph type="subTitle" idx="1"/>
          </p:nvPr>
        </p:nvSpPr>
        <p:spPr>
          <a:xfrm>
            <a:off x="1336546" y="1471295"/>
            <a:ext cx="7767638" cy="3695700"/>
          </a:xfrm>
          <a:ln>
            <a:solidFill>
              <a:schemeClr val="accent1">
                <a:lumMod val="60000"/>
                <a:lumOff val="40000"/>
                <a:alpha val="7000"/>
              </a:schemeClr>
            </a:solidFill>
          </a:ln>
        </p:spPr>
        <p:txBody>
          <a:bodyPr>
            <a:normAutofit fontScale="62500" lnSpcReduction="20000"/>
          </a:bodyPr>
          <a:lstStyle/>
          <a:p>
            <a:pPr algn="l"/>
            <a:r>
              <a:rPr lang="ro-RO" b="1" dirty="0" smtClean="0"/>
              <a:t>Wikipedia - </a:t>
            </a:r>
            <a:r>
              <a:rPr lang="vi-VN" b="1" dirty="0" smtClean="0"/>
              <a:t>Profesia reglementată</a:t>
            </a:r>
            <a:r>
              <a:rPr lang="vi-VN" dirty="0" smtClean="0"/>
              <a:t> reprezintă activitatea sau ansamblul de activități profesionale reglementate conform legii române, care compun respectiva profesie în </a:t>
            </a:r>
            <a:r>
              <a:rPr lang="vi-VN" dirty="0" smtClean="0">
                <a:hlinkClick r:id="rId2" tooltip="România"/>
              </a:rPr>
              <a:t>România</a:t>
            </a:r>
            <a:r>
              <a:rPr lang="vi-VN" dirty="0" smtClean="0"/>
              <a:t>.</a:t>
            </a:r>
          </a:p>
          <a:p>
            <a:pPr algn="l"/>
            <a:r>
              <a:rPr lang="ro-RO" b="1" dirty="0" smtClean="0"/>
              <a:t>Legea 200 – art.2 </a:t>
            </a:r>
            <a:r>
              <a:rPr lang="vi-VN" b="1" dirty="0" smtClean="0"/>
              <a:t>Activitatea profesională reglementată</a:t>
            </a:r>
            <a:r>
              <a:rPr lang="vi-VN" dirty="0" smtClean="0"/>
              <a:t> reprezintă activitatea profesională pentru care accesul sau exercitarea în România este condiționată, direct sau indirect, în conformitate cu legislația română în vigoare, de deținerea unui document care să ateste nivelul de formare profesională.</a:t>
            </a:r>
          </a:p>
          <a:p>
            <a:pPr algn="l"/>
            <a:r>
              <a:rPr lang="vi-VN" dirty="0" smtClean="0"/>
              <a:t>Sunt considerate activități profesionale reglementate activitățile exercitate cu titlu profesional, dacă utilizarea unui astfel de titlu este rezervată doar titularilor unor documente </a:t>
            </a:r>
            <a:r>
              <a:rPr lang="vi-VN" u="sng" dirty="0" smtClean="0">
                <a:solidFill>
                  <a:schemeClr val="accent1">
                    <a:lumMod val="75000"/>
                  </a:schemeClr>
                </a:solidFill>
              </a:rPr>
              <a:t>care atestă nivelul de formare profesională</a:t>
            </a:r>
            <a:r>
              <a:rPr lang="vi-VN" dirty="0" smtClean="0"/>
              <a:t>.</a:t>
            </a:r>
          </a:p>
          <a:p>
            <a:pPr algn="l"/>
            <a:r>
              <a:rPr lang="vi-VN" dirty="0" smtClean="0"/>
              <a:t>Sunt considerate, de asemenea, activități profesionale reglementate activitățile desfășurate de membrii unei organizații profesionale, dacă organizația respectivă:</a:t>
            </a:r>
          </a:p>
          <a:p>
            <a:pPr algn="l">
              <a:buFont typeface="Arial" pitchFamily="34" charset="0"/>
              <a:buChar char="•"/>
            </a:pPr>
            <a:r>
              <a:rPr lang="vi-VN" dirty="0" smtClean="0"/>
              <a:t>are ca obiectiv fundamental promovarea și menținerea unui nivel ridicat într-un anumit domeniu profesional;</a:t>
            </a:r>
          </a:p>
          <a:p>
            <a:pPr algn="l">
              <a:buFont typeface="Arial" pitchFamily="34" charset="0"/>
              <a:buChar char="•"/>
            </a:pPr>
            <a:r>
              <a:rPr lang="vi-VN" u="sng" dirty="0" smtClean="0">
                <a:solidFill>
                  <a:schemeClr val="accent1">
                    <a:lumMod val="75000"/>
                  </a:schemeClr>
                </a:solidFill>
              </a:rPr>
              <a:t>este recunoscută prin legea română în vederea realizării acestui obiectiv</a:t>
            </a:r>
            <a:r>
              <a:rPr lang="vi-VN" dirty="0" smtClean="0"/>
              <a:t>;</a:t>
            </a:r>
            <a:endParaRPr lang="vi-VN" dirty="0" smtClean="0">
              <a:solidFill>
                <a:srgbClr val="C00000"/>
              </a:solidFill>
            </a:endParaRPr>
          </a:p>
          <a:p>
            <a:pPr algn="l">
              <a:buFont typeface="Arial" pitchFamily="34" charset="0"/>
              <a:buChar char="•"/>
            </a:pPr>
            <a:r>
              <a:rPr lang="vi-VN" dirty="0" smtClean="0"/>
              <a:t>eliberează membrilor săi un document care atestă nivelul de formare profesională;</a:t>
            </a:r>
          </a:p>
          <a:p>
            <a:pPr algn="l">
              <a:buFont typeface="Arial" pitchFamily="34" charset="0"/>
              <a:buChar char="•"/>
            </a:pPr>
            <a:r>
              <a:rPr lang="vi-VN" dirty="0" smtClean="0"/>
              <a:t>impune membrilor săi respectarea unor reguli de conduită profesională elaborate de aceasta;</a:t>
            </a:r>
          </a:p>
          <a:p>
            <a:pPr algn="l">
              <a:buFont typeface="Arial" pitchFamily="34" charset="0"/>
              <a:buChar char="•"/>
            </a:pPr>
            <a:r>
              <a:rPr lang="vi-VN" dirty="0" smtClean="0"/>
              <a:t>conferă membrilor săi dreptul de a folosi un titlu profesional sau abrevierea acestuia și de a beneficia de un statut corespunzător nivelului de formare profesională.</a:t>
            </a:r>
            <a:endParaRPr lang="ro-RO" dirty="0" smtClean="0"/>
          </a:p>
          <a:p>
            <a:pPr algn="l"/>
            <a:r>
              <a:rPr lang="ro-RO" dirty="0"/>
              <a:t>Daca s-ar </a:t>
            </a:r>
            <a:r>
              <a:rPr lang="ro-RO" dirty="0" smtClean="0"/>
              <a:t>recunoaște </a:t>
            </a:r>
            <a:r>
              <a:rPr lang="ro-RO" dirty="0"/>
              <a:t>statutul de meserie reglementată procedurile asociației ar deveni obligatorii </a:t>
            </a:r>
            <a:r>
              <a:rPr lang="ro-RO" dirty="0" smtClean="0"/>
              <a:t>și ar conduce la îmbunătățirea mediului profesional și ar elimina </a:t>
            </a:r>
            <a:r>
              <a:rPr lang="ro-RO" dirty="0"/>
              <a:t>din </a:t>
            </a:r>
            <a:r>
              <a:rPr lang="ro-RO" dirty="0" smtClean="0"/>
              <a:t>abuzuri.</a:t>
            </a:r>
            <a:endParaRPr lang="ro-RO" dirty="0"/>
          </a:p>
          <a:p>
            <a:pPr algn="l"/>
            <a:endParaRPr lang="vi-VN" dirty="0" smtClean="0"/>
          </a:p>
          <a:p>
            <a:pPr algn="l" eaLnBrk="1" hangingPunct="1">
              <a:buFontTx/>
              <a:buChar char="-"/>
            </a:pPr>
            <a:endParaRPr lang="ro-RO" altLang="ro-RO" dirty="0" smtClean="0">
              <a:solidFill>
                <a:srgbClr val="7F7F7F"/>
              </a:solidFill>
            </a:endParaRPr>
          </a:p>
        </p:txBody>
      </p:sp>
      <p:sp>
        <p:nvSpPr>
          <p:cNvPr id="2" name="Slide Number Placeholder 1"/>
          <p:cNvSpPr>
            <a:spLocks noGrp="1"/>
          </p:cNvSpPr>
          <p:nvPr>
            <p:ph type="sldNum" sz="quarter" idx="12"/>
          </p:nvPr>
        </p:nvSpPr>
        <p:spPr>
          <a:xfrm>
            <a:off x="11383963" y="6397625"/>
            <a:ext cx="684212" cy="365125"/>
          </a:xfrm>
        </p:spPr>
        <p:txBody>
          <a:bodyPr/>
          <a:lstStyle/>
          <a:p>
            <a:fld id="{6465EA87-E410-4F80-ADF2-CB7FA663BAAD}" type="slidenum">
              <a:rPr lang="en-US" altLang="ro-RO" sz="1600" smtClean="0">
                <a:solidFill>
                  <a:srgbClr val="FF0000"/>
                </a:solidFill>
              </a:rPr>
              <a:pPr/>
              <a:t>6</a:t>
            </a:fld>
            <a:endParaRPr lang="en-US" altLang="ro-RO" sz="16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7" name="Subtitle 2"/>
          <p:cNvSpPr>
            <a:spLocks noGrp="1"/>
          </p:cNvSpPr>
          <p:nvPr/>
        </p:nvSpPr>
        <p:spPr bwMode="auto">
          <a:xfrm>
            <a:off x="854015" y="879894"/>
            <a:ext cx="8627194" cy="55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r" defTabSz="457200" rtl="0" eaLnBrk="0" fontAlgn="base" hangingPunct="0">
              <a:spcBef>
                <a:spcPts val="1000"/>
              </a:spcBef>
              <a:spcAft>
                <a:spcPct val="0"/>
              </a:spcAft>
              <a:buClr>
                <a:schemeClr val="accent1"/>
              </a:buClr>
              <a:buSzPct val="80000"/>
              <a:buFont typeface="Wingdings 3" panose="05040102010807070707" pitchFamily="18" charset="2"/>
              <a:buNone/>
              <a:defRPr kern="1200">
                <a:solidFill>
                  <a:schemeClr val="tx1">
                    <a:lumMod val="50000"/>
                    <a:lumOff val="50000"/>
                  </a:schemeClr>
                </a:solidFill>
                <a:latin typeface="+mn-lt"/>
                <a:ea typeface="+mn-ea"/>
                <a:cs typeface="+mn-cs"/>
              </a:defRPr>
            </a:lvl1pPr>
            <a:lvl2pPr marL="4572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600" kern="1200">
                <a:solidFill>
                  <a:schemeClr val="tx1">
                    <a:tint val="75000"/>
                  </a:schemeClr>
                </a:solidFill>
                <a:latin typeface="+mn-lt"/>
                <a:ea typeface="+mn-ea"/>
                <a:cs typeface="+mn-cs"/>
              </a:defRPr>
            </a:lvl2pPr>
            <a:lvl3pPr marL="9144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400" kern="1200">
                <a:solidFill>
                  <a:schemeClr val="tx1">
                    <a:tint val="75000"/>
                  </a:schemeClr>
                </a:solidFill>
                <a:latin typeface="+mn-lt"/>
                <a:ea typeface="+mn-ea"/>
                <a:cs typeface="+mn-cs"/>
              </a:defRPr>
            </a:lvl3pPr>
            <a:lvl4pPr marL="13716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4pPr>
            <a:lvl5pPr marL="18288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defTabSz="914400">
              <a:lnSpc>
                <a:spcPct val="170000"/>
              </a:lnSpc>
              <a:spcBef>
                <a:spcPct val="0"/>
              </a:spcBef>
              <a:buClrTx/>
              <a:buSzTx/>
              <a:defRPr/>
            </a:pPr>
            <a:r>
              <a:rPr lang="en-US" altLang="en-US" sz="2400" dirty="0">
                <a:solidFill>
                  <a:schemeClr val="accent1"/>
                </a:solidFill>
              </a:rPr>
              <a:t>	</a:t>
            </a:r>
            <a:endParaRPr lang="ro-RO" altLang="en-US" sz="2400" dirty="0">
              <a:solidFill>
                <a:schemeClr val="accent1"/>
              </a:solidFill>
            </a:endParaRPr>
          </a:p>
          <a:p>
            <a:pPr algn="l" defTabSz="914400">
              <a:spcBef>
                <a:spcPct val="0"/>
              </a:spcBef>
              <a:buClrTx/>
              <a:buSzTx/>
              <a:defRPr/>
            </a:pPr>
            <a:endParaRPr lang="ro-RO" sz="2400" dirty="0">
              <a:solidFill>
                <a:schemeClr val="accent1"/>
              </a:solidFill>
            </a:endParaRPr>
          </a:p>
          <a:p>
            <a:pPr algn="l" defTabSz="914400">
              <a:spcBef>
                <a:spcPct val="0"/>
              </a:spcBef>
              <a:buClrTx/>
              <a:buSzTx/>
              <a:defRPr/>
            </a:pPr>
            <a:endParaRPr lang="en-US" sz="2100" dirty="0" smtClean="0">
              <a:solidFill>
                <a:schemeClr val="tx1"/>
              </a:solidFill>
            </a:endParaRPr>
          </a:p>
        </p:txBody>
      </p:sp>
      <p:sp>
        <p:nvSpPr>
          <p:cNvPr id="9" name="Title 1"/>
          <p:cNvSpPr>
            <a:spLocks noGrp="1"/>
          </p:cNvSpPr>
          <p:nvPr/>
        </p:nvSpPr>
        <p:spPr bwMode="auto">
          <a:xfrm>
            <a:off x="671652" y="99822"/>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en-US" altLang="ro-RO" sz="2400" dirty="0" smtClean="0"/>
              <a:t>M</a:t>
            </a:r>
            <a:r>
              <a:rPr lang="ro-RO" altLang="ro-RO" sz="2400" dirty="0" smtClean="0"/>
              <a:t>odernizarea statutului</a:t>
            </a:r>
            <a:endParaRPr lang="en-US" altLang="ro-RO" sz="2400" dirty="0" smtClean="0"/>
          </a:p>
        </p:txBody>
      </p:sp>
      <p:sp>
        <p:nvSpPr>
          <p:cNvPr id="12" name="Title 1"/>
          <p:cNvSpPr txBox="1">
            <a:spLocks/>
          </p:cNvSpPr>
          <p:nvPr/>
        </p:nvSpPr>
        <p:spPr bwMode="auto">
          <a:xfrm>
            <a:off x="713538" y="680038"/>
            <a:ext cx="4997303" cy="533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ro-RO" altLang="ro-RO" sz="2400" smtClean="0"/>
              <a:t>Structurile decizionale ale AICPS</a:t>
            </a:r>
            <a:endParaRPr lang="en-US" altLang="ro-RO" sz="2400" dirty="0" smtClean="0"/>
          </a:p>
        </p:txBody>
      </p:sp>
      <p:sp>
        <p:nvSpPr>
          <p:cNvPr id="13" name="Isosceles Triangle 12"/>
          <p:cNvSpPr/>
          <p:nvPr/>
        </p:nvSpPr>
        <p:spPr>
          <a:xfrm>
            <a:off x="1127758" y="1306886"/>
            <a:ext cx="3177152" cy="127086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smtClean="0"/>
              <a:t>C.N. -Conferința Naționala</a:t>
            </a:r>
          </a:p>
          <a:p>
            <a:pPr algn="ctr"/>
            <a:endParaRPr lang="ro-RO" dirty="0" smtClean="0"/>
          </a:p>
          <a:p>
            <a:pPr algn="ctr"/>
            <a:endParaRPr lang="en-US" dirty="0"/>
          </a:p>
        </p:txBody>
      </p:sp>
      <p:sp>
        <p:nvSpPr>
          <p:cNvPr id="14" name="Rounded Rectangle 13"/>
          <p:cNvSpPr/>
          <p:nvPr/>
        </p:nvSpPr>
        <p:spPr>
          <a:xfrm>
            <a:off x="168805" y="3045185"/>
            <a:ext cx="5121289" cy="14025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mtClean="0"/>
              <a:t>C.C.A  - Consiliul de Conducere al Asociației</a:t>
            </a:r>
          </a:p>
          <a:p>
            <a:pPr algn="ctr"/>
            <a:r>
              <a:rPr lang="ro-RO" sz="1400" smtClean="0"/>
              <a:t>Președinte, Vicepreședinți, Președinți de filiale, Președinți Onorifici + 10 membrii aleși prin vot</a:t>
            </a:r>
            <a:endParaRPr lang="en-US" sz="1400"/>
          </a:p>
        </p:txBody>
      </p:sp>
      <p:cxnSp>
        <p:nvCxnSpPr>
          <p:cNvPr id="15" name="Straight Arrow Connector 14"/>
          <p:cNvCxnSpPr>
            <a:stCxn id="13" idx="3"/>
          </p:cNvCxnSpPr>
          <p:nvPr/>
        </p:nvCxnSpPr>
        <p:spPr>
          <a:xfrm>
            <a:off x="2716334" y="2577748"/>
            <a:ext cx="1" cy="42620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Rounded Rectangle 15"/>
          <p:cNvSpPr/>
          <p:nvPr/>
        </p:nvSpPr>
        <p:spPr>
          <a:xfrm>
            <a:off x="139001" y="5190748"/>
            <a:ext cx="5188688" cy="15736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mtClean="0"/>
              <a:t>Com.Ex. – Comitetul Executiv</a:t>
            </a:r>
          </a:p>
          <a:p>
            <a:pPr algn="ctr"/>
            <a:r>
              <a:rPr lang="ro-RO" sz="1400" smtClean="0"/>
              <a:t>Președinte, 5 Directori executivi, Președintele anterior,</a:t>
            </a:r>
            <a:endParaRPr lang="en-US" sz="1400"/>
          </a:p>
        </p:txBody>
      </p:sp>
      <p:cxnSp>
        <p:nvCxnSpPr>
          <p:cNvPr id="17" name="Straight Arrow Connector 16"/>
          <p:cNvCxnSpPr>
            <a:stCxn id="14" idx="2"/>
            <a:endCxn id="16" idx="0"/>
          </p:cNvCxnSpPr>
          <p:nvPr/>
        </p:nvCxnSpPr>
        <p:spPr>
          <a:xfrm>
            <a:off x="2729450" y="4447782"/>
            <a:ext cx="3895" cy="7429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Title 1"/>
          <p:cNvSpPr txBox="1">
            <a:spLocks/>
          </p:cNvSpPr>
          <p:nvPr/>
        </p:nvSpPr>
        <p:spPr bwMode="auto">
          <a:xfrm>
            <a:off x="7804452" y="664435"/>
            <a:ext cx="3306727" cy="533535"/>
          </a:xfrm>
          <a:prstGeom prst="rect">
            <a:avLst/>
          </a:prstGeom>
          <a:solidFill>
            <a:schemeClr val="bg1"/>
          </a:solidFill>
          <a:ln>
            <a:noFill/>
          </a:ln>
          <a:extLst/>
        </p:spPr>
        <p:txBody>
          <a:bodyPr vert="horz" wrap="square" lIns="91440" tIns="45720" rIns="91440" bIns="45720" numCol="1" anchor="b" anchorCtr="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ro-RO" sz="2400" dirty="0" err="1" smtClean="0">
                <a:solidFill>
                  <a:schemeClr val="accent1"/>
                </a:solidFill>
                <a:latin typeface="+mj-lt"/>
                <a:ea typeface="+mj-ea"/>
                <a:cs typeface="+mj-cs"/>
              </a:rPr>
              <a:t>Documente</a:t>
            </a:r>
            <a:r>
              <a:rPr lang="en-US" altLang="ro-RO" sz="2400" dirty="0" smtClean="0">
                <a:solidFill>
                  <a:schemeClr val="accent1"/>
                </a:solidFill>
                <a:latin typeface="+mj-lt"/>
                <a:ea typeface="+mj-ea"/>
                <a:cs typeface="+mj-cs"/>
              </a:rPr>
              <a:t> elaborate</a:t>
            </a:r>
            <a:endParaRPr kumimoji="0" lang="en-US" altLang="ro-RO" sz="2400" b="0" i="0" u="none" strike="noStrike" kern="1200" cap="none" spc="0" normalizeH="0" baseline="0" noProof="0" dirty="0" smtClean="0">
              <a:ln>
                <a:noFill/>
              </a:ln>
              <a:solidFill>
                <a:schemeClr val="accent1"/>
              </a:solidFill>
              <a:effectLst/>
              <a:uLnTx/>
              <a:uFillTx/>
              <a:latin typeface="+mj-lt"/>
              <a:ea typeface="+mj-ea"/>
              <a:cs typeface="+mj-cs"/>
            </a:endParaRPr>
          </a:p>
        </p:txBody>
      </p:sp>
      <p:sp>
        <p:nvSpPr>
          <p:cNvPr id="19" name="Rounded Rectangle 18"/>
          <p:cNvSpPr/>
          <p:nvPr/>
        </p:nvSpPr>
        <p:spPr>
          <a:xfrm>
            <a:off x="5789518" y="1652230"/>
            <a:ext cx="3936568" cy="55793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Statutul</a:t>
            </a:r>
            <a:r>
              <a:rPr lang="en-US" dirty="0" smtClean="0">
                <a:solidFill>
                  <a:schemeClr val="tx1"/>
                </a:solidFill>
              </a:rPr>
              <a:t> </a:t>
            </a:r>
            <a:r>
              <a:rPr lang="en-US" dirty="0" err="1" smtClean="0">
                <a:solidFill>
                  <a:schemeClr val="tx1"/>
                </a:solidFill>
              </a:rPr>
              <a:t>asocia</a:t>
            </a:r>
            <a:r>
              <a:rPr lang="ro-RO" dirty="0" smtClean="0">
                <a:solidFill>
                  <a:schemeClr val="tx1"/>
                </a:solidFill>
              </a:rPr>
              <a:t>ţ</a:t>
            </a:r>
            <a:r>
              <a:rPr lang="en-US" dirty="0" err="1" smtClean="0">
                <a:solidFill>
                  <a:schemeClr val="tx1"/>
                </a:solidFill>
              </a:rPr>
              <a:t>iei</a:t>
            </a:r>
            <a:r>
              <a:rPr lang="ro-RO" dirty="0" smtClean="0">
                <a:solidFill>
                  <a:schemeClr val="tx1"/>
                </a:solidFill>
              </a:rPr>
              <a:t>  </a:t>
            </a:r>
          </a:p>
          <a:p>
            <a:pPr algn="ctr"/>
            <a:r>
              <a:rPr lang="ro-RO" sz="1600" dirty="0" smtClean="0">
                <a:solidFill>
                  <a:schemeClr val="tx1"/>
                </a:solidFill>
              </a:rPr>
              <a:t>un set de reguli simple, aprobat de C.N.</a:t>
            </a:r>
            <a:endParaRPr lang="en-US" sz="1600" dirty="0">
              <a:solidFill>
                <a:schemeClr val="tx1"/>
              </a:solidFill>
            </a:endParaRPr>
          </a:p>
        </p:txBody>
      </p:sp>
      <p:sp>
        <p:nvSpPr>
          <p:cNvPr id="20" name="Rounded Rectangle 19"/>
          <p:cNvSpPr/>
          <p:nvPr/>
        </p:nvSpPr>
        <p:spPr>
          <a:xfrm>
            <a:off x="5725031" y="3227523"/>
            <a:ext cx="4178453" cy="106135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mtClean="0">
                <a:solidFill>
                  <a:schemeClr val="tx1"/>
                </a:solidFill>
              </a:rPr>
              <a:t>Dispoziții Executive ale Asociației  </a:t>
            </a:r>
          </a:p>
          <a:p>
            <a:pPr algn="ctr"/>
            <a:r>
              <a:rPr lang="ro-RO" sz="1600" smtClean="0">
                <a:solidFill>
                  <a:schemeClr val="tx1"/>
                </a:solidFill>
              </a:rPr>
              <a:t>detaliază și clarifică Statutul, </a:t>
            </a:r>
          </a:p>
          <a:p>
            <a:pPr algn="ctr"/>
            <a:r>
              <a:rPr lang="ro-RO" sz="1600" smtClean="0">
                <a:solidFill>
                  <a:schemeClr val="tx1"/>
                </a:solidFill>
              </a:rPr>
              <a:t>elaborate de C.C.A</a:t>
            </a:r>
            <a:endParaRPr lang="en-US" sz="1600">
              <a:solidFill>
                <a:srgbClr val="FF0000"/>
              </a:solidFill>
            </a:endParaRPr>
          </a:p>
        </p:txBody>
      </p:sp>
      <p:sp>
        <p:nvSpPr>
          <p:cNvPr id="21" name="Rounded Rectangle 20"/>
          <p:cNvSpPr/>
          <p:nvPr/>
        </p:nvSpPr>
        <p:spPr>
          <a:xfrm>
            <a:off x="5757689" y="5333910"/>
            <a:ext cx="4309083" cy="130628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smtClean="0">
                <a:solidFill>
                  <a:schemeClr val="tx1"/>
                </a:solidFill>
              </a:rPr>
              <a:t>Reguli și Proceduri de funcționare </a:t>
            </a:r>
          </a:p>
          <a:p>
            <a:pPr algn="ctr"/>
            <a:r>
              <a:rPr lang="ro-RO" dirty="0" smtClean="0">
                <a:solidFill>
                  <a:schemeClr val="tx1"/>
                </a:solidFill>
              </a:rPr>
              <a:t>ale Asociației</a:t>
            </a:r>
          </a:p>
          <a:p>
            <a:pPr algn="ctr"/>
            <a:r>
              <a:rPr lang="ro-RO" sz="1600" dirty="0" smtClean="0">
                <a:solidFill>
                  <a:schemeClr val="tx1"/>
                </a:solidFill>
              </a:rPr>
              <a:t>un set de reguli, proceduri, regulament de funcționare al Asoc. elaborate de Com.Ex.</a:t>
            </a:r>
            <a:endParaRPr lang="en-US" sz="1600" dirty="0">
              <a:solidFill>
                <a:srgbClr val="FF0000"/>
              </a:solidFill>
            </a:endParaRPr>
          </a:p>
        </p:txBody>
      </p:sp>
      <p:cxnSp>
        <p:nvCxnSpPr>
          <p:cNvPr id="22" name="Straight Arrow Connector 21"/>
          <p:cNvCxnSpPr>
            <a:stCxn id="13" idx="5"/>
            <a:endCxn id="19" idx="1"/>
          </p:cNvCxnSpPr>
          <p:nvPr/>
        </p:nvCxnSpPr>
        <p:spPr>
          <a:xfrm flipV="1">
            <a:off x="3510622" y="1931200"/>
            <a:ext cx="2278896" cy="111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4" idx="3"/>
            <a:endCxn id="20" idx="1"/>
          </p:cNvCxnSpPr>
          <p:nvPr/>
        </p:nvCxnSpPr>
        <p:spPr>
          <a:xfrm>
            <a:off x="5290094" y="3746484"/>
            <a:ext cx="434937" cy="117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6" idx="3"/>
            <a:endCxn id="21" idx="1"/>
          </p:cNvCxnSpPr>
          <p:nvPr/>
        </p:nvCxnSpPr>
        <p:spPr>
          <a:xfrm>
            <a:off x="5327689" y="5977558"/>
            <a:ext cx="430000" cy="94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Down Arrow 24"/>
          <p:cNvSpPr/>
          <p:nvPr/>
        </p:nvSpPr>
        <p:spPr>
          <a:xfrm>
            <a:off x="7421543" y="2247808"/>
            <a:ext cx="669472" cy="9633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wn Arrow 25"/>
          <p:cNvSpPr/>
          <p:nvPr/>
        </p:nvSpPr>
        <p:spPr>
          <a:xfrm>
            <a:off x="7421543" y="4305208"/>
            <a:ext cx="669472" cy="10123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p:cNvSpPr/>
          <p:nvPr/>
        </p:nvSpPr>
        <p:spPr>
          <a:xfrm rot="16200000">
            <a:off x="9257706" y="3387822"/>
            <a:ext cx="4079623" cy="92193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Codul</a:t>
            </a:r>
            <a:r>
              <a:rPr lang="en-US" dirty="0" smtClean="0">
                <a:solidFill>
                  <a:schemeClr val="tx1"/>
                </a:solidFill>
              </a:rPr>
              <a:t> de </a:t>
            </a:r>
            <a:r>
              <a:rPr lang="en-US" dirty="0" err="1" smtClean="0">
                <a:solidFill>
                  <a:schemeClr val="tx1"/>
                </a:solidFill>
              </a:rPr>
              <a:t>Etică</a:t>
            </a:r>
            <a:r>
              <a:rPr lang="en-US" dirty="0" smtClean="0">
                <a:solidFill>
                  <a:schemeClr val="tx1"/>
                </a:solidFill>
              </a:rPr>
              <a:t> </a:t>
            </a:r>
            <a:r>
              <a:rPr lang="en-US" dirty="0" err="1" smtClean="0">
                <a:solidFill>
                  <a:schemeClr val="tx1"/>
                </a:solidFill>
              </a:rPr>
              <a:t>Profesională</a:t>
            </a:r>
            <a:r>
              <a:rPr lang="ro-RO" dirty="0" smtClean="0">
                <a:solidFill>
                  <a:schemeClr val="tx1"/>
                </a:solidFill>
              </a:rPr>
              <a:t>  </a:t>
            </a:r>
          </a:p>
          <a:p>
            <a:pPr algn="ctr"/>
            <a:r>
              <a:rPr lang="ro-RO" sz="1600" dirty="0" smtClean="0">
                <a:solidFill>
                  <a:schemeClr val="tx1"/>
                </a:solidFill>
              </a:rPr>
              <a:t>Al Asociației</a:t>
            </a:r>
            <a:endParaRPr lang="en-US" sz="1600" dirty="0">
              <a:solidFill>
                <a:schemeClr val="tx1"/>
              </a:solidFill>
            </a:endParaRPr>
          </a:p>
        </p:txBody>
      </p:sp>
      <p:cxnSp>
        <p:nvCxnSpPr>
          <p:cNvPr id="29" name="Straight Arrow Connector 28"/>
          <p:cNvCxnSpPr/>
          <p:nvPr/>
        </p:nvCxnSpPr>
        <p:spPr>
          <a:xfrm flipV="1">
            <a:off x="5238055" y="4379951"/>
            <a:ext cx="5609604" cy="834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11282020" y="6372225"/>
            <a:ext cx="752633" cy="365125"/>
          </a:xfrm>
        </p:spPr>
        <p:txBody>
          <a:bodyPr/>
          <a:lstStyle/>
          <a:p>
            <a:fld id="{6465EA87-E410-4F80-ADF2-CB7FA663BAAD}" type="slidenum">
              <a:rPr lang="en-US" altLang="ro-RO" sz="1600" smtClean="0">
                <a:solidFill>
                  <a:srgbClr val="FF0000"/>
                </a:solidFill>
              </a:rPr>
              <a:pPr/>
              <a:t>7</a:t>
            </a:fld>
            <a:endParaRPr lang="en-US" altLang="ro-RO" sz="1600" dirty="0">
              <a:solidFill>
                <a:srgbClr val="FF0000"/>
              </a:solidFill>
            </a:endParaRPr>
          </a:p>
        </p:txBody>
      </p:sp>
    </p:spTree>
    <p:extLst>
      <p:ext uri="{BB962C8B-B14F-4D97-AF65-F5344CB8AC3E}">
        <p14:creationId xmlns:p14="http://schemas.microsoft.com/office/powerpoint/2010/main" val="31573125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7" name="Subtitle 2"/>
          <p:cNvSpPr>
            <a:spLocks noGrp="1"/>
          </p:cNvSpPr>
          <p:nvPr/>
        </p:nvSpPr>
        <p:spPr bwMode="auto">
          <a:xfrm>
            <a:off x="854015" y="879894"/>
            <a:ext cx="8627194" cy="55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r" defTabSz="457200" rtl="0" eaLnBrk="0" fontAlgn="base" hangingPunct="0">
              <a:spcBef>
                <a:spcPts val="1000"/>
              </a:spcBef>
              <a:spcAft>
                <a:spcPct val="0"/>
              </a:spcAft>
              <a:buClr>
                <a:schemeClr val="accent1"/>
              </a:buClr>
              <a:buSzPct val="80000"/>
              <a:buFont typeface="Wingdings 3" panose="05040102010807070707" pitchFamily="18" charset="2"/>
              <a:buNone/>
              <a:defRPr kern="1200">
                <a:solidFill>
                  <a:schemeClr val="tx1">
                    <a:lumMod val="50000"/>
                    <a:lumOff val="50000"/>
                  </a:schemeClr>
                </a:solidFill>
                <a:latin typeface="+mn-lt"/>
                <a:ea typeface="+mn-ea"/>
                <a:cs typeface="+mn-cs"/>
              </a:defRPr>
            </a:lvl1pPr>
            <a:lvl2pPr marL="4572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600" kern="1200">
                <a:solidFill>
                  <a:schemeClr val="tx1">
                    <a:tint val="75000"/>
                  </a:schemeClr>
                </a:solidFill>
                <a:latin typeface="+mn-lt"/>
                <a:ea typeface="+mn-ea"/>
                <a:cs typeface="+mn-cs"/>
              </a:defRPr>
            </a:lvl2pPr>
            <a:lvl3pPr marL="9144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400" kern="1200">
                <a:solidFill>
                  <a:schemeClr val="tx1">
                    <a:tint val="75000"/>
                  </a:schemeClr>
                </a:solidFill>
                <a:latin typeface="+mn-lt"/>
                <a:ea typeface="+mn-ea"/>
                <a:cs typeface="+mn-cs"/>
              </a:defRPr>
            </a:lvl3pPr>
            <a:lvl4pPr marL="13716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4pPr>
            <a:lvl5pPr marL="18288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defTabSz="914400">
              <a:lnSpc>
                <a:spcPct val="170000"/>
              </a:lnSpc>
              <a:spcBef>
                <a:spcPct val="0"/>
              </a:spcBef>
              <a:buClrTx/>
              <a:buSzTx/>
              <a:defRPr/>
            </a:pPr>
            <a:r>
              <a:rPr lang="en-US" altLang="en-US" sz="2400" dirty="0">
                <a:solidFill>
                  <a:schemeClr val="accent1"/>
                </a:solidFill>
              </a:rPr>
              <a:t>	</a:t>
            </a:r>
            <a:endParaRPr lang="ro-RO" altLang="en-US" sz="2400" dirty="0">
              <a:solidFill>
                <a:schemeClr val="accent1"/>
              </a:solidFill>
            </a:endParaRPr>
          </a:p>
          <a:p>
            <a:pPr algn="l" defTabSz="914400">
              <a:spcBef>
                <a:spcPct val="0"/>
              </a:spcBef>
              <a:buClrTx/>
              <a:buSzTx/>
              <a:defRPr/>
            </a:pPr>
            <a:endParaRPr lang="ro-RO" sz="2400" dirty="0">
              <a:solidFill>
                <a:schemeClr val="accent1"/>
              </a:solidFill>
            </a:endParaRPr>
          </a:p>
          <a:p>
            <a:pPr algn="l" defTabSz="914400">
              <a:spcBef>
                <a:spcPct val="0"/>
              </a:spcBef>
              <a:buClrTx/>
              <a:buSzTx/>
              <a:defRPr/>
            </a:pPr>
            <a:endParaRPr lang="en-US" sz="2100" dirty="0" smtClean="0">
              <a:solidFill>
                <a:schemeClr val="tx1"/>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en-US" altLang="ro-RO" sz="1600" dirty="0" smtClean="0"/>
              <a:t> </a:t>
            </a:r>
            <a:r>
              <a:rPr lang="en-US" altLang="ro-RO" sz="2400" dirty="0" smtClean="0"/>
              <a:t>M</a:t>
            </a:r>
            <a:r>
              <a:rPr lang="ro-RO" altLang="ro-RO" sz="2400" dirty="0" smtClean="0"/>
              <a:t>odernizarea statutului</a:t>
            </a:r>
            <a:endParaRPr lang="en-US" altLang="ro-RO" sz="2400" dirty="0" smtClean="0"/>
          </a:p>
        </p:txBody>
      </p:sp>
      <p:graphicFrame>
        <p:nvGraphicFramePr>
          <p:cNvPr id="2" name="Diagram 1"/>
          <p:cNvGraphicFramePr/>
          <p:nvPr>
            <p:extLst>
              <p:ext uri="{D42A27DB-BD31-4B8C-83A1-F6EECF244321}">
                <p14:modId xmlns:p14="http://schemas.microsoft.com/office/powerpoint/2010/main" val="3161230292"/>
              </p:ext>
            </p:extLst>
          </p:nvPr>
        </p:nvGraphicFramePr>
        <p:xfrm>
          <a:off x="541625" y="700990"/>
          <a:ext cx="8865081"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Left Brace 2"/>
          <p:cNvSpPr/>
          <p:nvPr/>
        </p:nvSpPr>
        <p:spPr>
          <a:xfrm rot="16200000">
            <a:off x="4641173" y="1104855"/>
            <a:ext cx="535381" cy="8223973"/>
          </a:xfrm>
          <a:prstGeom prst="leftBrace">
            <a:avLst>
              <a:gd name="adj1" fmla="val 8991"/>
              <a:gd name="adj2" fmla="val 49682"/>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TextBox 4"/>
          <p:cNvSpPr txBox="1"/>
          <p:nvPr/>
        </p:nvSpPr>
        <p:spPr>
          <a:xfrm>
            <a:off x="3262199" y="5584138"/>
            <a:ext cx="4258290" cy="369332"/>
          </a:xfrm>
          <a:prstGeom prst="rect">
            <a:avLst/>
          </a:prstGeom>
          <a:noFill/>
        </p:spPr>
        <p:txBody>
          <a:bodyPr wrap="square" rtlCol="0">
            <a:spAutoFit/>
          </a:bodyPr>
          <a:lstStyle/>
          <a:p>
            <a:r>
              <a:rPr lang="en-US" dirty="0" err="1" smtClean="0"/>
              <a:t>Directorii</a:t>
            </a:r>
            <a:r>
              <a:rPr lang="en-US" dirty="0" smtClean="0"/>
              <a:t> </a:t>
            </a:r>
            <a:r>
              <a:rPr lang="en-US" dirty="0" err="1" smtClean="0"/>
              <a:t>Executivi</a:t>
            </a:r>
            <a:r>
              <a:rPr lang="en-US" dirty="0" smtClean="0"/>
              <a:t> </a:t>
            </a:r>
            <a:r>
              <a:rPr lang="en-US" dirty="0" err="1" smtClean="0"/>
              <a:t>ai</a:t>
            </a:r>
            <a:r>
              <a:rPr lang="en-US" dirty="0" smtClean="0"/>
              <a:t> </a:t>
            </a:r>
            <a:r>
              <a:rPr lang="en-US" dirty="0" err="1" smtClean="0"/>
              <a:t>Asociației</a:t>
            </a:r>
            <a:endParaRPr lang="en-US" dirty="0"/>
          </a:p>
        </p:txBody>
      </p:sp>
      <p:sp>
        <p:nvSpPr>
          <p:cNvPr id="4" name="Slide Number Placeholder 3"/>
          <p:cNvSpPr>
            <a:spLocks noGrp="1"/>
          </p:cNvSpPr>
          <p:nvPr>
            <p:ph type="sldNum" sz="quarter" idx="12"/>
          </p:nvPr>
        </p:nvSpPr>
        <p:spPr>
          <a:xfrm>
            <a:off x="11383963" y="6406092"/>
            <a:ext cx="684212" cy="365125"/>
          </a:xfrm>
        </p:spPr>
        <p:txBody>
          <a:bodyPr/>
          <a:lstStyle/>
          <a:p>
            <a:fld id="{6465EA87-E410-4F80-ADF2-CB7FA663BAAD}" type="slidenum">
              <a:rPr lang="en-US" altLang="ro-RO" sz="1600" smtClean="0">
                <a:solidFill>
                  <a:srgbClr val="FF0000"/>
                </a:solidFill>
              </a:rPr>
              <a:pPr/>
              <a:t>8</a:t>
            </a:fld>
            <a:endParaRPr lang="en-US" altLang="ro-RO" sz="1600" dirty="0">
              <a:solidFill>
                <a:srgbClr val="FF0000"/>
              </a:solidFill>
            </a:endParaRPr>
          </a:p>
        </p:txBody>
      </p:sp>
    </p:spTree>
    <p:extLst>
      <p:ext uri="{BB962C8B-B14F-4D97-AF65-F5344CB8AC3E}">
        <p14:creationId xmlns:p14="http://schemas.microsoft.com/office/powerpoint/2010/main" val="42574199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7" name="Subtitle 2"/>
          <p:cNvSpPr>
            <a:spLocks noGrp="1"/>
          </p:cNvSpPr>
          <p:nvPr/>
        </p:nvSpPr>
        <p:spPr bwMode="auto">
          <a:xfrm>
            <a:off x="854015" y="879894"/>
            <a:ext cx="8627194" cy="55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r" defTabSz="457200" rtl="0" eaLnBrk="0" fontAlgn="base" hangingPunct="0">
              <a:spcBef>
                <a:spcPts val="1000"/>
              </a:spcBef>
              <a:spcAft>
                <a:spcPct val="0"/>
              </a:spcAft>
              <a:buClr>
                <a:schemeClr val="accent1"/>
              </a:buClr>
              <a:buSzPct val="80000"/>
              <a:buFont typeface="Wingdings 3" panose="05040102010807070707" pitchFamily="18" charset="2"/>
              <a:buNone/>
              <a:defRPr kern="1200">
                <a:solidFill>
                  <a:schemeClr val="tx1">
                    <a:lumMod val="50000"/>
                    <a:lumOff val="50000"/>
                  </a:schemeClr>
                </a:solidFill>
                <a:latin typeface="+mn-lt"/>
                <a:ea typeface="+mn-ea"/>
                <a:cs typeface="+mn-cs"/>
              </a:defRPr>
            </a:lvl1pPr>
            <a:lvl2pPr marL="4572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600" kern="1200">
                <a:solidFill>
                  <a:schemeClr val="tx1">
                    <a:tint val="75000"/>
                  </a:schemeClr>
                </a:solidFill>
                <a:latin typeface="+mn-lt"/>
                <a:ea typeface="+mn-ea"/>
                <a:cs typeface="+mn-cs"/>
              </a:defRPr>
            </a:lvl2pPr>
            <a:lvl3pPr marL="9144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400" kern="1200">
                <a:solidFill>
                  <a:schemeClr val="tx1">
                    <a:tint val="75000"/>
                  </a:schemeClr>
                </a:solidFill>
                <a:latin typeface="+mn-lt"/>
                <a:ea typeface="+mn-ea"/>
                <a:cs typeface="+mn-cs"/>
              </a:defRPr>
            </a:lvl3pPr>
            <a:lvl4pPr marL="13716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4pPr>
            <a:lvl5pPr marL="18288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defTabSz="914400">
              <a:lnSpc>
                <a:spcPct val="170000"/>
              </a:lnSpc>
              <a:spcBef>
                <a:spcPct val="0"/>
              </a:spcBef>
              <a:buClrTx/>
              <a:buSzTx/>
              <a:defRPr/>
            </a:pPr>
            <a:r>
              <a:rPr lang="en-US" altLang="en-US" sz="2400" dirty="0">
                <a:solidFill>
                  <a:schemeClr val="accent1"/>
                </a:solidFill>
              </a:rPr>
              <a:t>	</a:t>
            </a:r>
            <a:endParaRPr lang="ro-RO" altLang="en-US" sz="2400" dirty="0">
              <a:solidFill>
                <a:schemeClr val="accent1"/>
              </a:solidFill>
            </a:endParaRPr>
          </a:p>
          <a:p>
            <a:pPr algn="l" defTabSz="914400">
              <a:spcBef>
                <a:spcPct val="0"/>
              </a:spcBef>
              <a:buClrTx/>
              <a:buSzTx/>
              <a:defRPr/>
            </a:pPr>
            <a:endParaRPr lang="ro-RO" sz="2400" dirty="0">
              <a:solidFill>
                <a:schemeClr val="accent1"/>
              </a:solidFill>
            </a:endParaRPr>
          </a:p>
          <a:p>
            <a:pPr algn="l" defTabSz="914400">
              <a:spcBef>
                <a:spcPct val="0"/>
              </a:spcBef>
              <a:buClrTx/>
              <a:buSzTx/>
              <a:defRPr/>
            </a:pPr>
            <a:endParaRPr lang="en-US" sz="2100" dirty="0" smtClean="0">
              <a:solidFill>
                <a:schemeClr val="tx1"/>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en-US" altLang="ro-RO" sz="1600" dirty="0" smtClean="0"/>
              <a:t> </a:t>
            </a:r>
            <a:r>
              <a:rPr lang="en-US" altLang="ro-RO" sz="2400" dirty="0" smtClean="0"/>
              <a:t>M</a:t>
            </a:r>
            <a:r>
              <a:rPr lang="ro-RO" altLang="ro-RO" sz="2400" dirty="0" smtClean="0"/>
              <a:t>odernizarea statutului</a:t>
            </a:r>
            <a:endParaRPr lang="en-US" altLang="ro-RO" sz="2400" dirty="0" smtClean="0"/>
          </a:p>
        </p:txBody>
      </p:sp>
      <p:graphicFrame>
        <p:nvGraphicFramePr>
          <p:cNvPr id="4" name="Diagram 3"/>
          <p:cNvGraphicFramePr/>
          <p:nvPr>
            <p:extLst>
              <p:ext uri="{D42A27DB-BD31-4B8C-83A1-F6EECF244321}">
                <p14:modId xmlns:p14="http://schemas.microsoft.com/office/powerpoint/2010/main" val="506581038"/>
              </p:ext>
            </p:extLst>
          </p:nvPr>
        </p:nvGraphicFramePr>
        <p:xfrm>
          <a:off x="861594" y="881525"/>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a:xfrm>
            <a:off x="11324696" y="6380692"/>
            <a:ext cx="684212" cy="365125"/>
          </a:xfrm>
        </p:spPr>
        <p:txBody>
          <a:bodyPr/>
          <a:lstStyle/>
          <a:p>
            <a:fld id="{6465EA87-E410-4F80-ADF2-CB7FA663BAAD}" type="slidenum">
              <a:rPr lang="en-US" altLang="ro-RO" sz="1600" smtClean="0">
                <a:solidFill>
                  <a:srgbClr val="FF0000"/>
                </a:solidFill>
              </a:rPr>
              <a:pPr/>
              <a:t>9</a:t>
            </a:fld>
            <a:endParaRPr lang="en-US" altLang="ro-RO" sz="1600" dirty="0">
              <a:solidFill>
                <a:srgbClr val="FF0000"/>
              </a:solidFill>
            </a:endParaRPr>
          </a:p>
        </p:txBody>
      </p:sp>
    </p:spTree>
    <p:extLst>
      <p:ext uri="{BB962C8B-B14F-4D97-AF65-F5344CB8AC3E}">
        <p14:creationId xmlns:p14="http://schemas.microsoft.com/office/powerpoint/2010/main" val="116825748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7" name="Subtitle 2"/>
          <p:cNvSpPr>
            <a:spLocks noGrp="1"/>
          </p:cNvSpPr>
          <p:nvPr/>
        </p:nvSpPr>
        <p:spPr bwMode="auto">
          <a:xfrm>
            <a:off x="854015" y="879894"/>
            <a:ext cx="8627194" cy="55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r" defTabSz="457200" rtl="0" eaLnBrk="0" fontAlgn="base" hangingPunct="0">
              <a:spcBef>
                <a:spcPts val="1000"/>
              </a:spcBef>
              <a:spcAft>
                <a:spcPct val="0"/>
              </a:spcAft>
              <a:buClr>
                <a:schemeClr val="accent1"/>
              </a:buClr>
              <a:buSzPct val="80000"/>
              <a:buFont typeface="Wingdings 3" panose="05040102010807070707" pitchFamily="18" charset="2"/>
              <a:buNone/>
              <a:defRPr kern="1200">
                <a:solidFill>
                  <a:schemeClr val="tx1">
                    <a:lumMod val="50000"/>
                    <a:lumOff val="50000"/>
                  </a:schemeClr>
                </a:solidFill>
                <a:latin typeface="+mn-lt"/>
                <a:ea typeface="+mn-ea"/>
                <a:cs typeface="+mn-cs"/>
              </a:defRPr>
            </a:lvl1pPr>
            <a:lvl2pPr marL="4572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600" kern="1200">
                <a:solidFill>
                  <a:schemeClr val="tx1">
                    <a:tint val="75000"/>
                  </a:schemeClr>
                </a:solidFill>
                <a:latin typeface="+mn-lt"/>
                <a:ea typeface="+mn-ea"/>
                <a:cs typeface="+mn-cs"/>
              </a:defRPr>
            </a:lvl2pPr>
            <a:lvl3pPr marL="9144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400" kern="1200">
                <a:solidFill>
                  <a:schemeClr val="tx1">
                    <a:tint val="75000"/>
                  </a:schemeClr>
                </a:solidFill>
                <a:latin typeface="+mn-lt"/>
                <a:ea typeface="+mn-ea"/>
                <a:cs typeface="+mn-cs"/>
              </a:defRPr>
            </a:lvl3pPr>
            <a:lvl4pPr marL="13716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4pPr>
            <a:lvl5pPr marL="18288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defTabSz="914400">
              <a:lnSpc>
                <a:spcPct val="170000"/>
              </a:lnSpc>
              <a:spcBef>
                <a:spcPct val="0"/>
              </a:spcBef>
              <a:buClrTx/>
              <a:buSzTx/>
              <a:defRPr/>
            </a:pPr>
            <a:r>
              <a:rPr lang="en-US" altLang="en-US" sz="2400" dirty="0">
                <a:solidFill>
                  <a:schemeClr val="accent1"/>
                </a:solidFill>
              </a:rPr>
              <a:t>	</a:t>
            </a:r>
            <a:endParaRPr lang="ro-RO" altLang="en-US" sz="2400" dirty="0">
              <a:solidFill>
                <a:schemeClr val="accent1"/>
              </a:solidFill>
            </a:endParaRPr>
          </a:p>
          <a:p>
            <a:pPr algn="l" defTabSz="914400">
              <a:spcBef>
                <a:spcPct val="0"/>
              </a:spcBef>
              <a:buClrTx/>
              <a:buSzTx/>
              <a:defRPr/>
            </a:pPr>
            <a:endParaRPr lang="ro-RO" sz="2400" dirty="0">
              <a:solidFill>
                <a:schemeClr val="accent1"/>
              </a:solidFill>
            </a:endParaRPr>
          </a:p>
          <a:p>
            <a:pPr algn="l" defTabSz="914400">
              <a:spcBef>
                <a:spcPct val="0"/>
              </a:spcBef>
              <a:buClrTx/>
              <a:buSzTx/>
              <a:defRPr/>
            </a:pPr>
            <a:endParaRPr lang="en-US" sz="2100" dirty="0" smtClean="0">
              <a:solidFill>
                <a:schemeClr val="tx1"/>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en-US" altLang="ro-RO" sz="1600" dirty="0" smtClean="0"/>
              <a:t> </a:t>
            </a:r>
            <a:r>
              <a:rPr lang="en-US" altLang="ro-RO" sz="2400" dirty="0" smtClean="0"/>
              <a:t>M</a:t>
            </a:r>
            <a:r>
              <a:rPr lang="ro-RO" altLang="ro-RO" sz="2400" dirty="0" smtClean="0"/>
              <a:t>odernizarea statutului</a:t>
            </a:r>
            <a:endParaRPr lang="en-US" altLang="ro-RO" sz="2400" dirty="0" smtClean="0"/>
          </a:p>
        </p:txBody>
      </p:sp>
      <p:graphicFrame>
        <p:nvGraphicFramePr>
          <p:cNvPr id="4" name="Diagram 3"/>
          <p:cNvGraphicFramePr/>
          <p:nvPr>
            <p:extLst>
              <p:ext uri="{D42A27DB-BD31-4B8C-83A1-F6EECF244321}">
                <p14:modId xmlns:p14="http://schemas.microsoft.com/office/powerpoint/2010/main" val="4198402886"/>
              </p:ext>
            </p:extLst>
          </p:nvPr>
        </p:nvGraphicFramePr>
        <p:xfrm>
          <a:off x="861592" y="900201"/>
          <a:ext cx="9734327"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a:xfrm>
            <a:off x="11383963" y="6406091"/>
            <a:ext cx="684212" cy="365125"/>
          </a:xfrm>
        </p:spPr>
        <p:txBody>
          <a:bodyPr/>
          <a:lstStyle/>
          <a:p>
            <a:fld id="{6465EA87-E410-4F80-ADF2-CB7FA663BAAD}" type="slidenum">
              <a:rPr lang="en-US" altLang="ro-RO" sz="1600" smtClean="0">
                <a:solidFill>
                  <a:srgbClr val="FF0000"/>
                </a:solidFill>
              </a:rPr>
              <a:pPr/>
              <a:t>10</a:t>
            </a:fld>
            <a:endParaRPr lang="en-US" altLang="ro-RO" sz="1600" dirty="0">
              <a:solidFill>
                <a:srgbClr val="FF0000"/>
              </a:solidFill>
            </a:endParaRPr>
          </a:p>
        </p:txBody>
      </p:sp>
    </p:spTree>
    <p:extLst>
      <p:ext uri="{BB962C8B-B14F-4D97-AF65-F5344CB8AC3E}">
        <p14:creationId xmlns:p14="http://schemas.microsoft.com/office/powerpoint/2010/main" val="422913495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7" name="Subtitle 2"/>
          <p:cNvSpPr>
            <a:spLocks noGrp="1"/>
          </p:cNvSpPr>
          <p:nvPr/>
        </p:nvSpPr>
        <p:spPr bwMode="auto">
          <a:xfrm>
            <a:off x="854015" y="879894"/>
            <a:ext cx="8627194" cy="55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r" defTabSz="457200" rtl="0" eaLnBrk="0" fontAlgn="base" hangingPunct="0">
              <a:spcBef>
                <a:spcPts val="1000"/>
              </a:spcBef>
              <a:spcAft>
                <a:spcPct val="0"/>
              </a:spcAft>
              <a:buClr>
                <a:schemeClr val="accent1"/>
              </a:buClr>
              <a:buSzPct val="80000"/>
              <a:buFont typeface="Wingdings 3" panose="05040102010807070707" pitchFamily="18" charset="2"/>
              <a:buNone/>
              <a:defRPr kern="1200">
                <a:solidFill>
                  <a:schemeClr val="tx1">
                    <a:lumMod val="50000"/>
                    <a:lumOff val="50000"/>
                  </a:schemeClr>
                </a:solidFill>
                <a:latin typeface="+mn-lt"/>
                <a:ea typeface="+mn-ea"/>
                <a:cs typeface="+mn-cs"/>
              </a:defRPr>
            </a:lvl1pPr>
            <a:lvl2pPr marL="4572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600" kern="1200">
                <a:solidFill>
                  <a:schemeClr val="tx1">
                    <a:tint val="75000"/>
                  </a:schemeClr>
                </a:solidFill>
                <a:latin typeface="+mn-lt"/>
                <a:ea typeface="+mn-ea"/>
                <a:cs typeface="+mn-cs"/>
              </a:defRPr>
            </a:lvl2pPr>
            <a:lvl3pPr marL="9144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400" kern="1200">
                <a:solidFill>
                  <a:schemeClr val="tx1">
                    <a:tint val="75000"/>
                  </a:schemeClr>
                </a:solidFill>
                <a:latin typeface="+mn-lt"/>
                <a:ea typeface="+mn-ea"/>
                <a:cs typeface="+mn-cs"/>
              </a:defRPr>
            </a:lvl3pPr>
            <a:lvl4pPr marL="13716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4pPr>
            <a:lvl5pPr marL="18288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defTabSz="914400">
              <a:lnSpc>
                <a:spcPct val="170000"/>
              </a:lnSpc>
              <a:spcBef>
                <a:spcPct val="0"/>
              </a:spcBef>
              <a:buClrTx/>
              <a:buSzTx/>
              <a:defRPr/>
            </a:pPr>
            <a:r>
              <a:rPr lang="en-US" altLang="en-US" sz="2400" dirty="0">
                <a:solidFill>
                  <a:schemeClr val="accent1"/>
                </a:solidFill>
              </a:rPr>
              <a:t>	</a:t>
            </a:r>
            <a:endParaRPr lang="ro-RO" altLang="en-US" sz="2400" dirty="0">
              <a:solidFill>
                <a:schemeClr val="accent1"/>
              </a:solidFill>
            </a:endParaRPr>
          </a:p>
          <a:p>
            <a:pPr algn="l" defTabSz="914400">
              <a:spcBef>
                <a:spcPct val="0"/>
              </a:spcBef>
              <a:buClrTx/>
              <a:buSzTx/>
              <a:defRPr/>
            </a:pPr>
            <a:endParaRPr lang="ro-RO" sz="2400" dirty="0">
              <a:solidFill>
                <a:schemeClr val="accent1"/>
              </a:solidFill>
            </a:endParaRPr>
          </a:p>
          <a:p>
            <a:pPr algn="l" defTabSz="914400">
              <a:spcBef>
                <a:spcPct val="0"/>
              </a:spcBef>
              <a:buClrTx/>
              <a:buSzTx/>
              <a:defRPr/>
            </a:pPr>
            <a:endParaRPr lang="en-US" sz="2100" dirty="0" smtClean="0">
              <a:solidFill>
                <a:schemeClr val="tx1"/>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en-US" altLang="ro-RO" sz="1600" dirty="0" smtClean="0"/>
              <a:t> </a:t>
            </a:r>
            <a:r>
              <a:rPr lang="en-US" altLang="ro-RO" sz="2400" dirty="0" smtClean="0"/>
              <a:t>M</a:t>
            </a:r>
            <a:r>
              <a:rPr lang="ro-RO" altLang="ro-RO" sz="2400" dirty="0" smtClean="0"/>
              <a:t>odernizarea statutului</a:t>
            </a:r>
            <a:endParaRPr lang="en-US" altLang="ro-RO" sz="2400" dirty="0" smtClean="0"/>
          </a:p>
        </p:txBody>
      </p:sp>
      <p:graphicFrame>
        <p:nvGraphicFramePr>
          <p:cNvPr id="4" name="Diagram 3"/>
          <p:cNvGraphicFramePr/>
          <p:nvPr>
            <p:extLst>
              <p:ext uri="{D42A27DB-BD31-4B8C-83A1-F6EECF244321}">
                <p14:modId xmlns:p14="http://schemas.microsoft.com/office/powerpoint/2010/main" val="3743239755"/>
              </p:ext>
            </p:extLst>
          </p:nvPr>
        </p:nvGraphicFramePr>
        <p:xfrm>
          <a:off x="861594" y="881525"/>
          <a:ext cx="10138988" cy="56799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a:xfrm>
            <a:off x="11417830" y="6372225"/>
            <a:ext cx="684212" cy="365125"/>
          </a:xfrm>
        </p:spPr>
        <p:txBody>
          <a:bodyPr/>
          <a:lstStyle/>
          <a:p>
            <a:fld id="{6465EA87-E410-4F80-ADF2-CB7FA663BAAD}" type="slidenum">
              <a:rPr lang="en-US" altLang="ro-RO" sz="1600" smtClean="0">
                <a:solidFill>
                  <a:srgbClr val="FF0000"/>
                </a:solidFill>
              </a:rPr>
              <a:pPr/>
              <a:t>11</a:t>
            </a:fld>
            <a:endParaRPr lang="en-US" altLang="ro-RO" sz="1600" dirty="0">
              <a:solidFill>
                <a:srgbClr val="FF0000"/>
              </a:solidFill>
            </a:endParaRPr>
          </a:p>
        </p:txBody>
      </p:sp>
    </p:spTree>
    <p:extLst>
      <p:ext uri="{BB962C8B-B14F-4D97-AF65-F5344CB8AC3E}">
        <p14:creationId xmlns:p14="http://schemas.microsoft.com/office/powerpoint/2010/main" val="71588223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7" name="Subtitle 2"/>
          <p:cNvSpPr>
            <a:spLocks noGrp="1"/>
          </p:cNvSpPr>
          <p:nvPr/>
        </p:nvSpPr>
        <p:spPr bwMode="auto">
          <a:xfrm>
            <a:off x="854015" y="879894"/>
            <a:ext cx="8627194" cy="55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r" defTabSz="457200" rtl="0" eaLnBrk="0" fontAlgn="base" hangingPunct="0">
              <a:spcBef>
                <a:spcPts val="1000"/>
              </a:spcBef>
              <a:spcAft>
                <a:spcPct val="0"/>
              </a:spcAft>
              <a:buClr>
                <a:schemeClr val="accent1"/>
              </a:buClr>
              <a:buSzPct val="80000"/>
              <a:buFont typeface="Wingdings 3" panose="05040102010807070707" pitchFamily="18" charset="2"/>
              <a:buNone/>
              <a:defRPr kern="1200">
                <a:solidFill>
                  <a:schemeClr val="tx1">
                    <a:lumMod val="50000"/>
                    <a:lumOff val="50000"/>
                  </a:schemeClr>
                </a:solidFill>
                <a:latin typeface="+mn-lt"/>
                <a:ea typeface="+mn-ea"/>
                <a:cs typeface="+mn-cs"/>
              </a:defRPr>
            </a:lvl1pPr>
            <a:lvl2pPr marL="4572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600" kern="1200">
                <a:solidFill>
                  <a:schemeClr val="tx1">
                    <a:tint val="75000"/>
                  </a:schemeClr>
                </a:solidFill>
                <a:latin typeface="+mn-lt"/>
                <a:ea typeface="+mn-ea"/>
                <a:cs typeface="+mn-cs"/>
              </a:defRPr>
            </a:lvl2pPr>
            <a:lvl3pPr marL="9144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400" kern="1200">
                <a:solidFill>
                  <a:schemeClr val="tx1">
                    <a:tint val="75000"/>
                  </a:schemeClr>
                </a:solidFill>
                <a:latin typeface="+mn-lt"/>
                <a:ea typeface="+mn-ea"/>
                <a:cs typeface="+mn-cs"/>
              </a:defRPr>
            </a:lvl3pPr>
            <a:lvl4pPr marL="13716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4pPr>
            <a:lvl5pPr marL="18288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defTabSz="914400">
              <a:lnSpc>
                <a:spcPct val="170000"/>
              </a:lnSpc>
              <a:spcBef>
                <a:spcPct val="0"/>
              </a:spcBef>
              <a:buClrTx/>
              <a:buSzTx/>
              <a:defRPr/>
            </a:pPr>
            <a:r>
              <a:rPr lang="en-US" altLang="en-US" sz="2400" dirty="0">
                <a:solidFill>
                  <a:schemeClr val="accent1"/>
                </a:solidFill>
              </a:rPr>
              <a:t>	</a:t>
            </a:r>
            <a:endParaRPr lang="ro-RO" altLang="en-US" sz="2400" dirty="0">
              <a:solidFill>
                <a:schemeClr val="accent1"/>
              </a:solidFill>
            </a:endParaRPr>
          </a:p>
          <a:p>
            <a:pPr algn="l" defTabSz="914400">
              <a:spcBef>
                <a:spcPct val="0"/>
              </a:spcBef>
              <a:buClrTx/>
              <a:buSzTx/>
              <a:defRPr/>
            </a:pPr>
            <a:endParaRPr lang="ro-RO" sz="2400" dirty="0">
              <a:solidFill>
                <a:schemeClr val="accent1"/>
              </a:solidFill>
            </a:endParaRPr>
          </a:p>
          <a:p>
            <a:pPr algn="l" defTabSz="914400">
              <a:spcBef>
                <a:spcPct val="0"/>
              </a:spcBef>
              <a:buClrTx/>
              <a:buSzTx/>
              <a:defRPr/>
            </a:pPr>
            <a:endParaRPr lang="en-US" sz="2100" dirty="0" smtClean="0">
              <a:solidFill>
                <a:schemeClr val="tx1"/>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en-US" altLang="ro-RO" sz="2400" dirty="0"/>
              <a:t>M</a:t>
            </a:r>
            <a:r>
              <a:rPr lang="ro-RO" altLang="ro-RO" sz="2400" dirty="0" smtClean="0"/>
              <a:t>odernizare a statutului</a:t>
            </a:r>
            <a:endParaRPr lang="en-US" altLang="ro-RO" sz="2400" dirty="0" smtClean="0"/>
          </a:p>
        </p:txBody>
      </p:sp>
      <p:graphicFrame>
        <p:nvGraphicFramePr>
          <p:cNvPr id="4" name="Diagram 3"/>
          <p:cNvGraphicFramePr/>
          <p:nvPr>
            <p:extLst>
              <p:ext uri="{D42A27DB-BD31-4B8C-83A1-F6EECF244321}">
                <p14:modId xmlns:p14="http://schemas.microsoft.com/office/powerpoint/2010/main" val="1666187721"/>
              </p:ext>
            </p:extLst>
          </p:nvPr>
        </p:nvGraphicFramePr>
        <p:xfrm>
          <a:off x="382223" y="850399"/>
          <a:ext cx="9734327"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a:xfrm>
            <a:off x="11426296" y="6406092"/>
            <a:ext cx="684212" cy="365125"/>
          </a:xfrm>
        </p:spPr>
        <p:txBody>
          <a:bodyPr/>
          <a:lstStyle/>
          <a:p>
            <a:fld id="{6465EA87-E410-4F80-ADF2-CB7FA663BAAD}" type="slidenum">
              <a:rPr lang="en-US" altLang="ro-RO" sz="1600" smtClean="0">
                <a:solidFill>
                  <a:srgbClr val="FF0000"/>
                </a:solidFill>
              </a:rPr>
              <a:pPr/>
              <a:t>12</a:t>
            </a:fld>
            <a:endParaRPr lang="en-US" altLang="ro-RO" sz="1600" dirty="0">
              <a:solidFill>
                <a:srgbClr val="FF0000"/>
              </a:solidFill>
            </a:endParaRPr>
          </a:p>
        </p:txBody>
      </p:sp>
    </p:spTree>
    <p:extLst>
      <p:ext uri="{BB962C8B-B14F-4D97-AF65-F5344CB8AC3E}">
        <p14:creationId xmlns:p14="http://schemas.microsoft.com/office/powerpoint/2010/main" val="423141005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7" name="Subtitle 2"/>
          <p:cNvSpPr>
            <a:spLocks noGrp="1"/>
          </p:cNvSpPr>
          <p:nvPr/>
        </p:nvSpPr>
        <p:spPr bwMode="auto">
          <a:xfrm>
            <a:off x="854015" y="879894"/>
            <a:ext cx="8627194" cy="55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r" defTabSz="457200" rtl="0" eaLnBrk="0" fontAlgn="base" hangingPunct="0">
              <a:spcBef>
                <a:spcPts val="1000"/>
              </a:spcBef>
              <a:spcAft>
                <a:spcPct val="0"/>
              </a:spcAft>
              <a:buClr>
                <a:schemeClr val="accent1"/>
              </a:buClr>
              <a:buSzPct val="80000"/>
              <a:buFont typeface="Wingdings 3" panose="05040102010807070707" pitchFamily="18" charset="2"/>
              <a:buNone/>
              <a:defRPr kern="1200">
                <a:solidFill>
                  <a:schemeClr val="tx1">
                    <a:lumMod val="50000"/>
                    <a:lumOff val="50000"/>
                  </a:schemeClr>
                </a:solidFill>
                <a:latin typeface="+mn-lt"/>
                <a:ea typeface="+mn-ea"/>
                <a:cs typeface="+mn-cs"/>
              </a:defRPr>
            </a:lvl1pPr>
            <a:lvl2pPr marL="4572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600" kern="1200">
                <a:solidFill>
                  <a:schemeClr val="tx1">
                    <a:tint val="75000"/>
                  </a:schemeClr>
                </a:solidFill>
                <a:latin typeface="+mn-lt"/>
                <a:ea typeface="+mn-ea"/>
                <a:cs typeface="+mn-cs"/>
              </a:defRPr>
            </a:lvl2pPr>
            <a:lvl3pPr marL="9144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400" kern="1200">
                <a:solidFill>
                  <a:schemeClr val="tx1">
                    <a:tint val="75000"/>
                  </a:schemeClr>
                </a:solidFill>
                <a:latin typeface="+mn-lt"/>
                <a:ea typeface="+mn-ea"/>
                <a:cs typeface="+mn-cs"/>
              </a:defRPr>
            </a:lvl3pPr>
            <a:lvl4pPr marL="13716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4pPr>
            <a:lvl5pPr marL="18288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defTabSz="914400">
              <a:lnSpc>
                <a:spcPct val="170000"/>
              </a:lnSpc>
              <a:spcBef>
                <a:spcPct val="0"/>
              </a:spcBef>
              <a:buClrTx/>
              <a:buSzTx/>
              <a:defRPr/>
            </a:pPr>
            <a:r>
              <a:rPr lang="en-US" altLang="en-US" sz="2400" dirty="0">
                <a:solidFill>
                  <a:schemeClr val="accent1"/>
                </a:solidFill>
              </a:rPr>
              <a:t>	</a:t>
            </a:r>
            <a:endParaRPr lang="ro-RO" altLang="en-US" sz="2400" dirty="0">
              <a:solidFill>
                <a:schemeClr val="accent1"/>
              </a:solidFill>
            </a:endParaRPr>
          </a:p>
          <a:p>
            <a:pPr algn="l" defTabSz="914400">
              <a:spcBef>
                <a:spcPct val="0"/>
              </a:spcBef>
              <a:buClrTx/>
              <a:buSzTx/>
              <a:defRPr/>
            </a:pPr>
            <a:endParaRPr lang="ro-RO" sz="2400" dirty="0">
              <a:solidFill>
                <a:schemeClr val="accent1"/>
              </a:solidFill>
            </a:endParaRPr>
          </a:p>
          <a:p>
            <a:pPr algn="l" defTabSz="914400">
              <a:spcBef>
                <a:spcPct val="0"/>
              </a:spcBef>
              <a:buClrTx/>
              <a:buSzTx/>
              <a:defRPr/>
            </a:pPr>
            <a:endParaRPr lang="en-US" sz="2100" dirty="0" smtClean="0">
              <a:solidFill>
                <a:schemeClr val="tx1"/>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en-US" altLang="ro-RO" sz="2400" dirty="0" smtClean="0"/>
              <a:t>M</a:t>
            </a:r>
            <a:r>
              <a:rPr lang="ro-RO" altLang="ro-RO" sz="2400" dirty="0" smtClean="0"/>
              <a:t>odernizarea statutului</a:t>
            </a:r>
            <a:endParaRPr lang="en-US" altLang="ro-RO" sz="2400" dirty="0" smtClean="0"/>
          </a:p>
        </p:txBody>
      </p:sp>
      <p:graphicFrame>
        <p:nvGraphicFramePr>
          <p:cNvPr id="4" name="Diagram 3"/>
          <p:cNvGraphicFramePr/>
          <p:nvPr>
            <p:extLst>
              <p:ext uri="{D42A27DB-BD31-4B8C-83A1-F6EECF244321}">
                <p14:modId xmlns:p14="http://schemas.microsoft.com/office/powerpoint/2010/main" val="1989255224"/>
              </p:ext>
            </p:extLst>
          </p:nvPr>
        </p:nvGraphicFramePr>
        <p:xfrm>
          <a:off x="861594" y="881525"/>
          <a:ext cx="10138988" cy="56799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p:txBody>
          <a:bodyPr/>
          <a:lstStyle/>
          <a:p>
            <a:fld id="{6465EA87-E410-4F80-ADF2-CB7FA663BAAD}" type="slidenum">
              <a:rPr lang="en-US" altLang="ro-RO" smtClean="0"/>
              <a:pPr/>
              <a:t>13</a:t>
            </a:fld>
            <a:endParaRPr lang="en-US" altLang="ro-RO"/>
          </a:p>
        </p:txBody>
      </p:sp>
    </p:spTree>
    <p:extLst>
      <p:ext uri="{BB962C8B-B14F-4D97-AF65-F5344CB8AC3E}">
        <p14:creationId xmlns:p14="http://schemas.microsoft.com/office/powerpoint/2010/main" val="179149943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7" name="Subtitle 2"/>
          <p:cNvSpPr>
            <a:spLocks noGrp="1"/>
          </p:cNvSpPr>
          <p:nvPr/>
        </p:nvSpPr>
        <p:spPr bwMode="auto">
          <a:xfrm>
            <a:off x="854015" y="879894"/>
            <a:ext cx="8627194" cy="55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r" defTabSz="457200" rtl="0" eaLnBrk="0" fontAlgn="base" hangingPunct="0">
              <a:spcBef>
                <a:spcPts val="1000"/>
              </a:spcBef>
              <a:spcAft>
                <a:spcPct val="0"/>
              </a:spcAft>
              <a:buClr>
                <a:schemeClr val="accent1"/>
              </a:buClr>
              <a:buSzPct val="80000"/>
              <a:buFont typeface="Wingdings 3" panose="05040102010807070707" pitchFamily="18" charset="2"/>
              <a:buNone/>
              <a:defRPr kern="1200">
                <a:solidFill>
                  <a:schemeClr val="tx1">
                    <a:lumMod val="50000"/>
                    <a:lumOff val="50000"/>
                  </a:schemeClr>
                </a:solidFill>
                <a:latin typeface="+mn-lt"/>
                <a:ea typeface="+mn-ea"/>
                <a:cs typeface="+mn-cs"/>
              </a:defRPr>
            </a:lvl1pPr>
            <a:lvl2pPr marL="4572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600" kern="1200">
                <a:solidFill>
                  <a:schemeClr val="tx1">
                    <a:tint val="75000"/>
                  </a:schemeClr>
                </a:solidFill>
                <a:latin typeface="+mn-lt"/>
                <a:ea typeface="+mn-ea"/>
                <a:cs typeface="+mn-cs"/>
              </a:defRPr>
            </a:lvl2pPr>
            <a:lvl3pPr marL="9144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400" kern="1200">
                <a:solidFill>
                  <a:schemeClr val="tx1">
                    <a:tint val="75000"/>
                  </a:schemeClr>
                </a:solidFill>
                <a:latin typeface="+mn-lt"/>
                <a:ea typeface="+mn-ea"/>
                <a:cs typeface="+mn-cs"/>
              </a:defRPr>
            </a:lvl3pPr>
            <a:lvl4pPr marL="13716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4pPr>
            <a:lvl5pPr marL="18288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defTabSz="914400">
              <a:lnSpc>
                <a:spcPct val="170000"/>
              </a:lnSpc>
              <a:spcBef>
                <a:spcPct val="0"/>
              </a:spcBef>
              <a:buClrTx/>
              <a:buSzTx/>
              <a:defRPr/>
            </a:pPr>
            <a:r>
              <a:rPr lang="en-US" altLang="en-US" sz="2400" dirty="0">
                <a:solidFill>
                  <a:schemeClr val="accent1"/>
                </a:solidFill>
              </a:rPr>
              <a:t>	</a:t>
            </a:r>
            <a:endParaRPr lang="ro-RO" altLang="en-US" sz="2400" dirty="0">
              <a:solidFill>
                <a:schemeClr val="accent1"/>
              </a:solidFill>
            </a:endParaRPr>
          </a:p>
          <a:p>
            <a:pPr algn="l" defTabSz="914400">
              <a:spcBef>
                <a:spcPct val="0"/>
              </a:spcBef>
              <a:buClrTx/>
              <a:buSzTx/>
              <a:defRPr/>
            </a:pPr>
            <a:endParaRPr lang="ro-RO" sz="2400" dirty="0">
              <a:solidFill>
                <a:schemeClr val="accent1"/>
              </a:solidFill>
            </a:endParaRPr>
          </a:p>
          <a:p>
            <a:pPr algn="l" defTabSz="914400">
              <a:spcBef>
                <a:spcPct val="0"/>
              </a:spcBef>
              <a:buClrTx/>
              <a:buSzTx/>
              <a:defRPr/>
            </a:pPr>
            <a:endParaRPr lang="en-US" sz="2100" dirty="0" smtClean="0">
              <a:solidFill>
                <a:schemeClr val="tx1"/>
              </a:solidFill>
            </a:endParaRPr>
          </a:p>
        </p:txBody>
      </p:sp>
      <p:sp>
        <p:nvSpPr>
          <p:cNvPr id="4" name="Rectangle 3"/>
          <p:cNvSpPr/>
          <p:nvPr/>
        </p:nvSpPr>
        <p:spPr>
          <a:xfrm>
            <a:off x="702967" y="1108950"/>
            <a:ext cx="8632630" cy="4031873"/>
          </a:xfrm>
          <a:prstGeom prst="rect">
            <a:avLst/>
          </a:prstGeom>
        </p:spPr>
        <p:txBody>
          <a:bodyPr wrap="square">
            <a:spAutoFit/>
          </a:bodyPr>
          <a:lstStyle/>
          <a:p>
            <a:r>
              <a:rPr lang="en-US" sz="1600" dirty="0" err="1" smtClean="0">
                <a:solidFill>
                  <a:srgbClr val="90C226"/>
                </a:solidFill>
              </a:rPr>
              <a:t>Clarificări</a:t>
            </a:r>
            <a:r>
              <a:rPr lang="en-US" sz="1600" dirty="0" smtClean="0">
                <a:solidFill>
                  <a:srgbClr val="90C226"/>
                </a:solidFill>
              </a:rPr>
              <a:t> </a:t>
            </a:r>
            <a:r>
              <a:rPr lang="en-US" sz="1600" dirty="0" err="1" smtClean="0">
                <a:solidFill>
                  <a:srgbClr val="90C226"/>
                </a:solidFill>
              </a:rPr>
              <a:t>pe</a:t>
            </a:r>
            <a:r>
              <a:rPr lang="en-US" sz="1600" dirty="0" smtClean="0">
                <a:solidFill>
                  <a:srgbClr val="90C226"/>
                </a:solidFill>
              </a:rPr>
              <a:t> care le </a:t>
            </a:r>
            <a:r>
              <a:rPr lang="en-US" sz="1600" dirty="0" err="1" smtClean="0">
                <a:solidFill>
                  <a:srgbClr val="90C226"/>
                </a:solidFill>
              </a:rPr>
              <a:t>aduce</a:t>
            </a:r>
            <a:r>
              <a:rPr lang="en-US" sz="1600" dirty="0" smtClean="0">
                <a:solidFill>
                  <a:srgbClr val="90C226"/>
                </a:solidFill>
              </a:rPr>
              <a:t> </a:t>
            </a:r>
            <a:r>
              <a:rPr lang="en-US" sz="1600" dirty="0" err="1" smtClean="0">
                <a:solidFill>
                  <a:srgbClr val="90C226"/>
                </a:solidFill>
              </a:rPr>
              <a:t>noua</a:t>
            </a:r>
            <a:r>
              <a:rPr lang="en-US" sz="1600" dirty="0" smtClean="0">
                <a:solidFill>
                  <a:srgbClr val="90C226"/>
                </a:solidFill>
              </a:rPr>
              <a:t> </a:t>
            </a:r>
            <a:r>
              <a:rPr lang="en-US" sz="1600" dirty="0" err="1" smtClean="0">
                <a:solidFill>
                  <a:srgbClr val="90C226"/>
                </a:solidFill>
              </a:rPr>
              <a:t>formă</a:t>
            </a:r>
            <a:r>
              <a:rPr lang="en-US" sz="1600" dirty="0" smtClean="0">
                <a:solidFill>
                  <a:srgbClr val="90C226"/>
                </a:solidFill>
              </a:rPr>
              <a:t> a </a:t>
            </a:r>
            <a:r>
              <a:rPr lang="en-US" sz="1600" dirty="0" err="1" smtClean="0">
                <a:solidFill>
                  <a:srgbClr val="90C226"/>
                </a:solidFill>
              </a:rPr>
              <a:t>Statutului</a:t>
            </a:r>
            <a:r>
              <a:rPr lang="en-US" sz="1600" dirty="0" smtClean="0">
                <a:solidFill>
                  <a:srgbClr val="90C226"/>
                </a:solidFill>
              </a:rPr>
              <a:t> (</a:t>
            </a:r>
            <a:r>
              <a:rPr lang="en-US" sz="1600" dirty="0" err="1" smtClean="0">
                <a:solidFill>
                  <a:srgbClr val="90C226"/>
                </a:solidFill>
              </a:rPr>
              <a:t>câteva</a:t>
            </a:r>
            <a:r>
              <a:rPr lang="en-US" sz="1600" dirty="0" smtClean="0">
                <a:solidFill>
                  <a:srgbClr val="90C226"/>
                </a:solidFill>
              </a:rPr>
              <a:t> </a:t>
            </a:r>
            <a:r>
              <a:rPr lang="en-US" sz="1600" dirty="0" err="1" smtClean="0">
                <a:solidFill>
                  <a:srgbClr val="90C226"/>
                </a:solidFill>
              </a:rPr>
              <a:t>exemple</a:t>
            </a:r>
            <a:r>
              <a:rPr lang="en-US" sz="1600" dirty="0" smtClean="0">
                <a:solidFill>
                  <a:srgbClr val="90C226"/>
                </a:solidFill>
              </a:rPr>
              <a:t>):</a:t>
            </a:r>
          </a:p>
          <a:p>
            <a:endParaRPr lang="en-US" sz="1600" dirty="0">
              <a:solidFill>
                <a:srgbClr val="90C226"/>
              </a:solidFill>
            </a:endParaRPr>
          </a:p>
          <a:p>
            <a:pPr marL="285750" indent="-285750">
              <a:buFontTx/>
              <a:buChar char="-"/>
            </a:pPr>
            <a:r>
              <a:rPr lang="ro-RO" sz="1600" dirty="0" smtClean="0"/>
              <a:t>obiective </a:t>
            </a:r>
            <a:r>
              <a:rPr lang="ro-RO" sz="1600" dirty="0"/>
              <a:t>– cu înscrierea clară a activităților așteptate de marea masă a membrilor</a:t>
            </a:r>
            <a:r>
              <a:rPr lang="ro-RO" sz="1600" dirty="0" smtClean="0"/>
              <a:t>; definirea obiectivelor prioritare de recunoaștere legală a Profesiei de Inginer Constructor Proiectant de Structuri, de recunoaștere de către guvern a dreptului de Evaluare și Certificare pe trepte de competență, de sprijin și protejare a membrilor Asociației;</a:t>
            </a:r>
            <a:endParaRPr lang="ro-RO" sz="1600" dirty="0"/>
          </a:p>
          <a:p>
            <a:pPr marL="285750" indent="-285750">
              <a:buFontTx/>
              <a:buChar char="-"/>
            </a:pPr>
            <a:r>
              <a:rPr lang="ro-RO" sz="1600" dirty="0" smtClean="0"/>
              <a:t>detalierea </a:t>
            </a:r>
            <a:r>
              <a:rPr lang="ro-RO" sz="1600" dirty="0"/>
              <a:t>tipurilor de membri; cine poate deveni membru, cum poate deveni, care tip de membru;</a:t>
            </a:r>
          </a:p>
          <a:p>
            <a:pPr marL="285750" indent="-285750">
              <a:buFontTx/>
              <a:buChar char="-"/>
            </a:pPr>
            <a:r>
              <a:rPr lang="ro-RO" sz="1600" dirty="0" smtClean="0"/>
              <a:t>definirea </a:t>
            </a:r>
            <a:r>
              <a:rPr lang="ro-RO" sz="1600" dirty="0"/>
              <a:t>mai clară a responsabilităților structurilor de conducere și între structurile de conducere;</a:t>
            </a:r>
          </a:p>
          <a:p>
            <a:pPr marL="285750" indent="-285750">
              <a:buFontTx/>
              <a:buChar char="-"/>
            </a:pPr>
            <a:r>
              <a:rPr lang="ro-RO" sz="1600" dirty="0" smtClean="0"/>
              <a:t>obligațiile </a:t>
            </a:r>
            <a:r>
              <a:rPr lang="ro-RO" sz="1600" dirty="0"/>
              <a:t>și responsabilitățile membrilor</a:t>
            </a:r>
            <a:r>
              <a:rPr lang="ro-RO" sz="1600" dirty="0" smtClean="0"/>
              <a:t>;</a:t>
            </a:r>
          </a:p>
          <a:p>
            <a:pPr marL="285750" indent="-285750">
              <a:buFontTx/>
              <a:buChar char="-"/>
            </a:pPr>
            <a:r>
              <a:rPr lang="ro-RO" sz="1600" dirty="0" smtClean="0"/>
              <a:t>menționarea </a:t>
            </a:r>
            <a:r>
              <a:rPr lang="ro-RO" sz="1600" u="sng" dirty="0"/>
              <a:t>mai</a:t>
            </a:r>
            <a:r>
              <a:rPr lang="ro-RO" sz="1600" dirty="0"/>
              <a:t> clară a comisiilor tehnice, a comisiilor de certificare;</a:t>
            </a:r>
          </a:p>
          <a:p>
            <a:pPr marL="285750" indent="-285750">
              <a:buFontTx/>
              <a:buChar char="-"/>
            </a:pPr>
            <a:r>
              <a:rPr lang="ro-RO" sz="1600" dirty="0" smtClean="0"/>
              <a:t>multiple </a:t>
            </a:r>
            <a:r>
              <a:rPr lang="ro-RO" sz="1600" dirty="0"/>
              <a:t>clarificări în </a:t>
            </a:r>
            <a:r>
              <a:rPr lang="ro-RO" sz="1600" dirty="0" smtClean="0"/>
              <a:t>Codul </a:t>
            </a:r>
            <a:r>
              <a:rPr lang="ro-RO" sz="1600" dirty="0"/>
              <a:t>de </a:t>
            </a:r>
            <a:r>
              <a:rPr lang="ro-RO" sz="1600" dirty="0" smtClean="0"/>
              <a:t>Etică</a:t>
            </a:r>
            <a:r>
              <a:rPr lang="ro-RO" sz="1600" dirty="0"/>
              <a:t>, a principiilor, a regulilor fundamentale.</a:t>
            </a:r>
          </a:p>
          <a:p>
            <a:pPr marL="285750" indent="-285750">
              <a:buFontTx/>
              <a:buChar char="-"/>
            </a:pPr>
            <a:endParaRPr lang="ro-RO" sz="1600" dirty="0"/>
          </a:p>
          <a:p>
            <a:endParaRPr lang="en-US" sz="1600" dirty="0" smtClean="0">
              <a:solidFill>
                <a:srgbClr val="90C226"/>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en-US" altLang="ro-RO" sz="2400" dirty="0" smtClean="0"/>
              <a:t>M</a:t>
            </a:r>
            <a:r>
              <a:rPr lang="ro-RO" altLang="ro-RO" sz="2400" dirty="0" smtClean="0"/>
              <a:t>odernizarea statutului</a:t>
            </a:r>
            <a:endParaRPr lang="en-US" altLang="ro-RO" sz="2400" dirty="0" smtClean="0"/>
          </a:p>
        </p:txBody>
      </p:sp>
      <p:sp>
        <p:nvSpPr>
          <p:cNvPr id="2" name="Slide Number Placeholder 1"/>
          <p:cNvSpPr>
            <a:spLocks noGrp="1"/>
          </p:cNvSpPr>
          <p:nvPr>
            <p:ph type="sldNum" sz="quarter" idx="12"/>
          </p:nvPr>
        </p:nvSpPr>
        <p:spPr/>
        <p:txBody>
          <a:bodyPr/>
          <a:lstStyle/>
          <a:p>
            <a:fld id="{6465EA87-E410-4F80-ADF2-CB7FA663BAAD}" type="slidenum">
              <a:rPr lang="en-US" altLang="ro-RO" smtClean="0"/>
              <a:pPr/>
              <a:t>14</a:t>
            </a:fld>
            <a:endParaRPr lang="en-US" altLang="ro-RO"/>
          </a:p>
        </p:txBody>
      </p:sp>
    </p:spTree>
    <p:extLst>
      <p:ext uri="{BB962C8B-B14F-4D97-AF65-F5344CB8AC3E}">
        <p14:creationId xmlns:p14="http://schemas.microsoft.com/office/powerpoint/2010/main" val="192545355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7" name="Subtitle 2"/>
          <p:cNvSpPr>
            <a:spLocks noGrp="1"/>
          </p:cNvSpPr>
          <p:nvPr/>
        </p:nvSpPr>
        <p:spPr bwMode="auto">
          <a:xfrm>
            <a:off x="854015" y="879894"/>
            <a:ext cx="8627194" cy="55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r" defTabSz="457200" rtl="0" eaLnBrk="0" fontAlgn="base" hangingPunct="0">
              <a:spcBef>
                <a:spcPts val="1000"/>
              </a:spcBef>
              <a:spcAft>
                <a:spcPct val="0"/>
              </a:spcAft>
              <a:buClr>
                <a:schemeClr val="accent1"/>
              </a:buClr>
              <a:buSzPct val="80000"/>
              <a:buFont typeface="Wingdings 3" panose="05040102010807070707" pitchFamily="18" charset="2"/>
              <a:buNone/>
              <a:defRPr kern="1200">
                <a:solidFill>
                  <a:schemeClr val="tx1">
                    <a:lumMod val="50000"/>
                    <a:lumOff val="50000"/>
                  </a:schemeClr>
                </a:solidFill>
                <a:latin typeface="+mn-lt"/>
                <a:ea typeface="+mn-ea"/>
                <a:cs typeface="+mn-cs"/>
              </a:defRPr>
            </a:lvl1pPr>
            <a:lvl2pPr marL="4572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600" kern="1200">
                <a:solidFill>
                  <a:schemeClr val="tx1">
                    <a:tint val="75000"/>
                  </a:schemeClr>
                </a:solidFill>
                <a:latin typeface="+mn-lt"/>
                <a:ea typeface="+mn-ea"/>
                <a:cs typeface="+mn-cs"/>
              </a:defRPr>
            </a:lvl2pPr>
            <a:lvl3pPr marL="9144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400" kern="1200">
                <a:solidFill>
                  <a:schemeClr val="tx1">
                    <a:tint val="75000"/>
                  </a:schemeClr>
                </a:solidFill>
                <a:latin typeface="+mn-lt"/>
                <a:ea typeface="+mn-ea"/>
                <a:cs typeface="+mn-cs"/>
              </a:defRPr>
            </a:lvl3pPr>
            <a:lvl4pPr marL="13716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4pPr>
            <a:lvl5pPr marL="18288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defTabSz="914400">
              <a:lnSpc>
                <a:spcPct val="170000"/>
              </a:lnSpc>
              <a:spcBef>
                <a:spcPct val="0"/>
              </a:spcBef>
              <a:buClrTx/>
              <a:buSzTx/>
              <a:defRPr/>
            </a:pPr>
            <a:r>
              <a:rPr lang="en-US" altLang="en-US" sz="2400" dirty="0">
                <a:solidFill>
                  <a:schemeClr val="accent1"/>
                </a:solidFill>
              </a:rPr>
              <a:t>	</a:t>
            </a:r>
            <a:endParaRPr lang="ro-RO" altLang="en-US" sz="2400" dirty="0">
              <a:solidFill>
                <a:schemeClr val="accent1"/>
              </a:solidFill>
            </a:endParaRPr>
          </a:p>
          <a:p>
            <a:pPr algn="l" defTabSz="914400">
              <a:spcBef>
                <a:spcPct val="0"/>
              </a:spcBef>
              <a:buClrTx/>
              <a:buSzTx/>
              <a:defRPr/>
            </a:pPr>
            <a:endParaRPr lang="ro-RO" sz="2400" dirty="0">
              <a:solidFill>
                <a:schemeClr val="accent1"/>
              </a:solidFill>
            </a:endParaRPr>
          </a:p>
          <a:p>
            <a:pPr algn="l" defTabSz="914400">
              <a:spcBef>
                <a:spcPct val="0"/>
              </a:spcBef>
              <a:buClrTx/>
              <a:buSzTx/>
              <a:defRPr/>
            </a:pPr>
            <a:endParaRPr lang="en-US" sz="2100" dirty="0" smtClean="0">
              <a:solidFill>
                <a:schemeClr val="tx1"/>
              </a:solidFill>
            </a:endParaRPr>
          </a:p>
        </p:txBody>
      </p:sp>
      <p:sp>
        <p:nvSpPr>
          <p:cNvPr id="4" name="Rectangle 3"/>
          <p:cNvSpPr/>
          <p:nvPr/>
        </p:nvSpPr>
        <p:spPr>
          <a:xfrm>
            <a:off x="702967" y="1108950"/>
            <a:ext cx="8632630" cy="5570756"/>
          </a:xfrm>
          <a:prstGeom prst="rect">
            <a:avLst/>
          </a:prstGeom>
        </p:spPr>
        <p:txBody>
          <a:bodyPr wrap="square">
            <a:spAutoFit/>
          </a:bodyPr>
          <a:lstStyle/>
          <a:p>
            <a:r>
              <a:rPr lang="en-US" sz="1600" dirty="0" smtClean="0">
                <a:solidFill>
                  <a:srgbClr val="90C226"/>
                </a:solidFill>
              </a:rPr>
              <a:t>NOUTĂȚI </a:t>
            </a:r>
            <a:r>
              <a:rPr lang="en-US" sz="1600" dirty="0" err="1" smtClean="0">
                <a:solidFill>
                  <a:srgbClr val="90C226"/>
                </a:solidFill>
              </a:rPr>
              <a:t>pe</a:t>
            </a:r>
            <a:r>
              <a:rPr lang="en-US" sz="1600" dirty="0" smtClean="0">
                <a:solidFill>
                  <a:srgbClr val="90C226"/>
                </a:solidFill>
              </a:rPr>
              <a:t> care le </a:t>
            </a:r>
            <a:r>
              <a:rPr lang="en-US" sz="1600" dirty="0" err="1" smtClean="0">
                <a:solidFill>
                  <a:srgbClr val="90C226"/>
                </a:solidFill>
              </a:rPr>
              <a:t>aduce</a:t>
            </a:r>
            <a:r>
              <a:rPr lang="en-US" sz="1600" dirty="0" smtClean="0">
                <a:solidFill>
                  <a:srgbClr val="90C226"/>
                </a:solidFill>
              </a:rPr>
              <a:t> </a:t>
            </a:r>
            <a:r>
              <a:rPr lang="en-US" sz="1600" dirty="0" err="1" smtClean="0">
                <a:solidFill>
                  <a:srgbClr val="90C226"/>
                </a:solidFill>
              </a:rPr>
              <a:t>noua</a:t>
            </a:r>
            <a:r>
              <a:rPr lang="en-US" sz="1600" dirty="0" smtClean="0">
                <a:solidFill>
                  <a:srgbClr val="90C226"/>
                </a:solidFill>
              </a:rPr>
              <a:t> </a:t>
            </a:r>
            <a:r>
              <a:rPr lang="en-US" sz="1600" dirty="0" err="1" smtClean="0">
                <a:solidFill>
                  <a:srgbClr val="90C226"/>
                </a:solidFill>
              </a:rPr>
              <a:t>formă</a:t>
            </a:r>
            <a:r>
              <a:rPr lang="en-US" sz="1600" dirty="0" smtClean="0">
                <a:solidFill>
                  <a:srgbClr val="90C226"/>
                </a:solidFill>
              </a:rPr>
              <a:t> a </a:t>
            </a:r>
            <a:r>
              <a:rPr lang="en-US" sz="1600" dirty="0" err="1" smtClean="0">
                <a:solidFill>
                  <a:srgbClr val="90C226"/>
                </a:solidFill>
              </a:rPr>
              <a:t>Statutului</a:t>
            </a:r>
            <a:r>
              <a:rPr lang="en-US" sz="1600" dirty="0" smtClean="0">
                <a:solidFill>
                  <a:srgbClr val="90C226"/>
                </a:solidFill>
              </a:rPr>
              <a:t> (</a:t>
            </a:r>
            <a:r>
              <a:rPr lang="en-US" sz="1600" dirty="0" err="1" smtClean="0">
                <a:solidFill>
                  <a:srgbClr val="90C226"/>
                </a:solidFill>
              </a:rPr>
              <a:t>exemple</a:t>
            </a:r>
            <a:r>
              <a:rPr lang="en-US" sz="1600" dirty="0" smtClean="0">
                <a:solidFill>
                  <a:srgbClr val="90C226"/>
                </a:solidFill>
              </a:rPr>
              <a:t>):</a:t>
            </a:r>
          </a:p>
          <a:p>
            <a:endParaRPr lang="en-US" sz="1600" dirty="0" smtClean="0">
              <a:solidFill>
                <a:srgbClr val="90C226"/>
              </a:solidFill>
            </a:endParaRPr>
          </a:p>
          <a:p>
            <a:pPr marL="171450" indent="-171450">
              <a:buFontTx/>
              <a:buChar char="-"/>
            </a:pPr>
            <a:r>
              <a:rPr lang="ro-RO" sz="1200" dirty="0" smtClean="0"/>
              <a:t>introducerea </a:t>
            </a:r>
            <a:r>
              <a:rPr lang="ro-RO" sz="1200" dirty="0"/>
              <a:t>și definirea prin statut nu numai a noțiunii de certificare, ci și a treptelor de competență, a criteriilor care trebuie îndeplinite, a modului de examinare, a comisiilor de certificare; considerăm că acest lucru este de o importanță decisivă în atingerea obiectivului final pe care îl avem de atâția ani, declarat mai răspicat sau mai voalat: de recunoaștere a profesiunii noastre</a:t>
            </a:r>
            <a:r>
              <a:rPr lang="ro-RO" sz="1200" dirty="0" smtClean="0"/>
              <a:t>.</a:t>
            </a:r>
            <a:endParaRPr lang="ro-RO" sz="1200" dirty="0"/>
          </a:p>
          <a:p>
            <a:pPr marL="171450" indent="-171450">
              <a:buFontTx/>
              <a:buChar char="-"/>
            </a:pPr>
            <a:r>
              <a:rPr lang="ro-RO" sz="1200" dirty="0" smtClean="0"/>
              <a:t>găsirea </a:t>
            </a:r>
            <a:r>
              <a:rPr lang="ro-RO" sz="1200" dirty="0"/>
              <a:t>unei formule privind rolul, modalitatea de promovare (și de retrogradare!) și acceptarea de către membri, dar și către externi a acestor trepte de competență- de importanță deosebită sunt articolele 2.3.3.-</a:t>
            </a:r>
            <a:r>
              <a:rPr lang="ro-RO" sz="1200" dirty="0" smtClean="0"/>
              <a:t>2.3.9 din Dispozițiile Exe.;</a:t>
            </a:r>
            <a:endParaRPr lang="ro-RO" sz="1200" dirty="0"/>
          </a:p>
          <a:p>
            <a:pPr marL="171450" indent="-171450">
              <a:buFontTx/>
              <a:buChar char="-"/>
            </a:pPr>
            <a:r>
              <a:rPr lang="ro-RO" sz="1200" dirty="0" smtClean="0"/>
              <a:t>definirea </a:t>
            </a:r>
            <a:r>
              <a:rPr lang="ro-RO" sz="1200" dirty="0"/>
              <a:t>unui calendar fix pentru conferințe, pentru întruniri, pentru concursuri, pentru publicare revistei, pentru plata cotizației; lucrurile sunt legate între ele, de procedurile de vot, de modul de organizare a concursurilor, de plata cotizației, etc. </a:t>
            </a:r>
            <a:endParaRPr lang="ro-RO" sz="1200" dirty="0" smtClean="0"/>
          </a:p>
          <a:p>
            <a:pPr marL="171450" indent="-171450">
              <a:buFontTx/>
              <a:buChar char="-"/>
            </a:pPr>
            <a:r>
              <a:rPr lang="ro-RO" sz="1200" dirty="0" smtClean="0"/>
              <a:t>definirea </a:t>
            </a:r>
            <a:r>
              <a:rPr lang="ro-RO" sz="1200" dirty="0"/>
              <a:t>clară a unor sancțiuni în cazul nerespectării obligațiile fiecărui membru față de Asociație; </a:t>
            </a:r>
            <a:r>
              <a:rPr lang="ro-RO" sz="1200" u="sng" dirty="0"/>
              <a:t>C</a:t>
            </a:r>
            <a:r>
              <a:rPr lang="ro-RO" sz="1200" u="sng" dirty="0" smtClean="0"/>
              <a:t>onstruirea </a:t>
            </a:r>
            <a:r>
              <a:rPr lang="ro-RO" sz="1200" u="sng" dirty="0"/>
              <a:t>și actualizarea unei baze de date cu </a:t>
            </a:r>
            <a:r>
              <a:rPr lang="ro-RO" sz="1200" u="sng" dirty="0" smtClean="0"/>
              <a:t>membrii;</a:t>
            </a:r>
          </a:p>
          <a:p>
            <a:pPr marL="171450" indent="-171450">
              <a:buFontTx/>
              <a:buChar char="-"/>
            </a:pPr>
            <a:r>
              <a:rPr lang="ro-RO" sz="1200" dirty="0" smtClean="0"/>
              <a:t>definirea </a:t>
            </a:r>
            <a:r>
              <a:rPr lang="ro-RO" sz="1200" dirty="0"/>
              <a:t>unor reguli mai clare pentru </a:t>
            </a:r>
            <a:r>
              <a:rPr lang="ro-RO" sz="1200" dirty="0" smtClean="0"/>
              <a:t>filiale; când </a:t>
            </a:r>
            <a:r>
              <a:rPr lang="ro-RO" sz="1200" dirty="0"/>
              <a:t>pot fi filială, când nu mai pot fi, ce se întâmplă cu cei rămași fără </a:t>
            </a:r>
            <a:r>
              <a:rPr lang="ro-RO" sz="1200" dirty="0" smtClean="0"/>
              <a:t>filială;</a:t>
            </a:r>
            <a:endParaRPr lang="ro-RO" sz="1200" dirty="0"/>
          </a:p>
          <a:p>
            <a:pPr marL="171450" indent="-171450">
              <a:buFontTx/>
              <a:buChar char="-"/>
            </a:pPr>
            <a:r>
              <a:rPr lang="ro-RO" sz="1200" dirty="0" smtClean="0"/>
              <a:t>Crearea </a:t>
            </a:r>
            <a:r>
              <a:rPr lang="ro-RO" sz="1200" dirty="0"/>
              <a:t>posibilității pătrunderii în structurile de conducere a oamenilor activi, care sunt în spatele Președinților (care nu mai sunt pe viață) de filiale – e vorba de cei 10 membri aleși prin vot direct, universal;</a:t>
            </a:r>
          </a:p>
          <a:p>
            <a:pPr marL="171450" indent="-171450">
              <a:buFontTx/>
              <a:buChar char="-"/>
            </a:pPr>
            <a:r>
              <a:rPr lang="ro-RO" sz="1200" dirty="0" smtClean="0"/>
              <a:t>Crearea </a:t>
            </a:r>
            <a:r>
              <a:rPr lang="ro-RO" sz="1200" dirty="0"/>
              <a:t>unui sistem de vot clar, a unor reguli, a unor proceduri, a unui calendar, votul nu se mai face pe bază de recomandare, formal ... </a:t>
            </a:r>
            <a:r>
              <a:rPr lang="ro-RO" sz="1200" dirty="0" smtClean="0"/>
              <a:t>Sau în orice caz </a:t>
            </a:r>
            <a:r>
              <a:rPr lang="ro-RO" sz="1200" dirty="0"/>
              <a:t>s-a redus mult ponderea; votul este unul universal</a:t>
            </a:r>
            <a:r>
              <a:rPr lang="ro-RO" sz="1200" dirty="0" smtClean="0"/>
              <a:t>;</a:t>
            </a:r>
          </a:p>
          <a:p>
            <a:pPr marL="171450" indent="-171450">
              <a:buFontTx/>
              <a:buChar char="-"/>
            </a:pPr>
            <a:r>
              <a:rPr lang="ro-RO" sz="1200" dirty="0" smtClean="0"/>
              <a:t>introducerea </a:t>
            </a:r>
            <a:r>
              <a:rPr lang="ro-RO" sz="1200" dirty="0"/>
              <a:t>unui sistem de vot electronic, cu regulament de votare cu tot, astfel încât problemele legate de prezența într-un capăt al țării să fie reduse, anihiliate;</a:t>
            </a:r>
          </a:p>
          <a:p>
            <a:pPr marL="171450" indent="-171450">
              <a:buFontTx/>
              <a:buChar char="-"/>
            </a:pPr>
            <a:r>
              <a:rPr lang="ro-RO" sz="1200" dirty="0" smtClean="0"/>
              <a:t>introducerea </a:t>
            </a:r>
            <a:r>
              <a:rPr lang="ro-RO" sz="1200" dirty="0"/>
              <a:t>posibilității întrunirii Consiliului prin tele-conferințe – reducând astfel problema prezenței;</a:t>
            </a:r>
          </a:p>
          <a:p>
            <a:pPr marL="171450" indent="-171450">
              <a:buFontTx/>
              <a:buChar char="-"/>
            </a:pPr>
            <a:r>
              <a:rPr lang="ro-RO" sz="1200" dirty="0" smtClean="0"/>
              <a:t>înlocuirea </a:t>
            </a:r>
            <a:r>
              <a:rPr lang="ro-RO" sz="1200" dirty="0"/>
              <a:t>unui Director Executiv (problemele sunt așa de multe, atât de diverse, că nu pot cădea în spatele unui singur om, nu are cum să le ducă) cu cinci Direcții executive, conduse de 5 directori executivi, cu atribuții și responsabilități clare – credem că prin această modificare activitatea Asociației se poate anima mult;</a:t>
            </a:r>
          </a:p>
          <a:p>
            <a:pPr marL="171450" indent="-171450">
              <a:buFontTx/>
              <a:buChar char="-"/>
            </a:pPr>
            <a:r>
              <a:rPr lang="ro-RO" sz="1200" dirty="0" smtClean="0"/>
              <a:t>foarte </a:t>
            </a:r>
            <a:r>
              <a:rPr lang="ro-RO" sz="1200" dirty="0"/>
              <a:t>important, </a:t>
            </a:r>
            <a:r>
              <a:rPr lang="ro-RO" sz="1200"/>
              <a:t>acești </a:t>
            </a:r>
            <a:r>
              <a:rPr lang="ro-RO" sz="1200" smtClean="0"/>
              <a:t>Directori </a:t>
            </a:r>
            <a:r>
              <a:rPr lang="ro-RO" sz="1200" dirty="0"/>
              <a:t>executivi sunt aleși  împreună cu Președintele, ei formează o echipă, au o viziune comună</a:t>
            </a:r>
            <a:r>
              <a:rPr lang="ro-RO" sz="1200" dirty="0" smtClean="0"/>
              <a:t>;</a:t>
            </a:r>
          </a:p>
          <a:p>
            <a:pPr marL="171450" indent="-171450">
              <a:buFontTx/>
              <a:buChar char="-"/>
            </a:pPr>
            <a:r>
              <a:rPr lang="ro-RO" sz="1200" dirty="0" smtClean="0"/>
              <a:t>asigurarea </a:t>
            </a:r>
            <a:r>
              <a:rPr lang="ro-RO" sz="1200" dirty="0"/>
              <a:t>continuității deciziei prin păstrarea în structurile executive a fostului președinte</a:t>
            </a:r>
            <a:r>
              <a:rPr lang="ro-RO" sz="1200"/>
              <a:t>; </a:t>
            </a:r>
            <a:endParaRPr lang="en-US" sz="1200" dirty="0" smtClean="0">
              <a:solidFill>
                <a:srgbClr val="90C226"/>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en-US" altLang="ro-RO" sz="2400" dirty="0" smtClean="0"/>
              <a:t>M</a:t>
            </a:r>
            <a:r>
              <a:rPr lang="ro-RO" altLang="ro-RO" sz="2400" dirty="0" smtClean="0"/>
              <a:t>odernizarea statutului</a:t>
            </a:r>
            <a:endParaRPr lang="en-US" altLang="ro-RO" sz="2400" dirty="0" smtClean="0"/>
          </a:p>
        </p:txBody>
      </p:sp>
      <p:sp>
        <p:nvSpPr>
          <p:cNvPr id="2" name="Slide Number Placeholder 1"/>
          <p:cNvSpPr>
            <a:spLocks noGrp="1"/>
          </p:cNvSpPr>
          <p:nvPr>
            <p:ph type="sldNum" sz="quarter" idx="12"/>
          </p:nvPr>
        </p:nvSpPr>
        <p:spPr/>
        <p:txBody>
          <a:bodyPr/>
          <a:lstStyle/>
          <a:p>
            <a:fld id="{6465EA87-E410-4F80-ADF2-CB7FA663BAAD}" type="slidenum">
              <a:rPr lang="en-US" altLang="ro-RO" smtClean="0"/>
              <a:pPr/>
              <a:t>15</a:t>
            </a:fld>
            <a:endParaRPr lang="en-US" altLang="ro-RO"/>
          </a:p>
        </p:txBody>
      </p:sp>
    </p:spTree>
    <p:extLst>
      <p:ext uri="{BB962C8B-B14F-4D97-AF65-F5344CB8AC3E}">
        <p14:creationId xmlns:p14="http://schemas.microsoft.com/office/powerpoint/2010/main" val="346465410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7" name="Subtitle 2"/>
          <p:cNvSpPr>
            <a:spLocks noGrp="1"/>
          </p:cNvSpPr>
          <p:nvPr/>
        </p:nvSpPr>
        <p:spPr bwMode="auto">
          <a:xfrm>
            <a:off x="854015" y="879894"/>
            <a:ext cx="8627194" cy="55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r" defTabSz="457200" rtl="0" eaLnBrk="0" fontAlgn="base" hangingPunct="0">
              <a:spcBef>
                <a:spcPts val="1000"/>
              </a:spcBef>
              <a:spcAft>
                <a:spcPct val="0"/>
              </a:spcAft>
              <a:buClr>
                <a:schemeClr val="accent1"/>
              </a:buClr>
              <a:buSzPct val="80000"/>
              <a:buFont typeface="Wingdings 3" panose="05040102010807070707" pitchFamily="18" charset="2"/>
              <a:buNone/>
              <a:defRPr kern="1200">
                <a:solidFill>
                  <a:schemeClr val="tx1">
                    <a:lumMod val="50000"/>
                    <a:lumOff val="50000"/>
                  </a:schemeClr>
                </a:solidFill>
                <a:latin typeface="+mn-lt"/>
                <a:ea typeface="+mn-ea"/>
                <a:cs typeface="+mn-cs"/>
              </a:defRPr>
            </a:lvl1pPr>
            <a:lvl2pPr marL="4572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600" kern="1200">
                <a:solidFill>
                  <a:schemeClr val="tx1">
                    <a:tint val="75000"/>
                  </a:schemeClr>
                </a:solidFill>
                <a:latin typeface="+mn-lt"/>
                <a:ea typeface="+mn-ea"/>
                <a:cs typeface="+mn-cs"/>
              </a:defRPr>
            </a:lvl2pPr>
            <a:lvl3pPr marL="9144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400" kern="1200">
                <a:solidFill>
                  <a:schemeClr val="tx1">
                    <a:tint val="75000"/>
                  </a:schemeClr>
                </a:solidFill>
                <a:latin typeface="+mn-lt"/>
                <a:ea typeface="+mn-ea"/>
                <a:cs typeface="+mn-cs"/>
              </a:defRPr>
            </a:lvl3pPr>
            <a:lvl4pPr marL="13716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4pPr>
            <a:lvl5pPr marL="18288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defTabSz="914400">
              <a:lnSpc>
                <a:spcPct val="170000"/>
              </a:lnSpc>
              <a:spcBef>
                <a:spcPct val="0"/>
              </a:spcBef>
              <a:buClrTx/>
              <a:buSzTx/>
              <a:defRPr/>
            </a:pPr>
            <a:r>
              <a:rPr lang="en-US" altLang="en-US" sz="2400" dirty="0">
                <a:solidFill>
                  <a:schemeClr val="accent1"/>
                </a:solidFill>
              </a:rPr>
              <a:t>	</a:t>
            </a:r>
            <a:endParaRPr lang="ro-RO" altLang="en-US" sz="2400" dirty="0">
              <a:solidFill>
                <a:schemeClr val="accent1"/>
              </a:solidFill>
            </a:endParaRPr>
          </a:p>
          <a:p>
            <a:pPr algn="l" defTabSz="914400">
              <a:spcBef>
                <a:spcPct val="0"/>
              </a:spcBef>
              <a:buClrTx/>
              <a:buSzTx/>
              <a:defRPr/>
            </a:pPr>
            <a:endParaRPr lang="ro-RO" sz="2400" dirty="0">
              <a:solidFill>
                <a:schemeClr val="accent1"/>
              </a:solidFill>
            </a:endParaRPr>
          </a:p>
          <a:p>
            <a:pPr algn="l" defTabSz="914400">
              <a:spcBef>
                <a:spcPct val="0"/>
              </a:spcBef>
              <a:buClrTx/>
              <a:buSzTx/>
              <a:defRPr/>
            </a:pPr>
            <a:endParaRPr lang="en-US" sz="2100" dirty="0" smtClean="0">
              <a:solidFill>
                <a:schemeClr val="tx1"/>
              </a:solidFill>
            </a:endParaRPr>
          </a:p>
        </p:txBody>
      </p:sp>
      <p:sp>
        <p:nvSpPr>
          <p:cNvPr id="4" name="Rectangle 3"/>
          <p:cNvSpPr/>
          <p:nvPr/>
        </p:nvSpPr>
        <p:spPr>
          <a:xfrm>
            <a:off x="702967" y="1108950"/>
            <a:ext cx="8632630" cy="3539430"/>
          </a:xfrm>
          <a:prstGeom prst="rect">
            <a:avLst/>
          </a:prstGeom>
        </p:spPr>
        <p:txBody>
          <a:bodyPr wrap="square">
            <a:spAutoFit/>
          </a:bodyPr>
          <a:lstStyle/>
          <a:p>
            <a:r>
              <a:rPr lang="en-US" sz="1600" dirty="0" smtClean="0">
                <a:solidFill>
                  <a:srgbClr val="90C226"/>
                </a:solidFill>
              </a:rPr>
              <a:t>NOUTĂȚI </a:t>
            </a:r>
            <a:r>
              <a:rPr lang="en-US" sz="1600" dirty="0" err="1" smtClean="0">
                <a:solidFill>
                  <a:srgbClr val="90C226"/>
                </a:solidFill>
              </a:rPr>
              <a:t>pe</a:t>
            </a:r>
            <a:r>
              <a:rPr lang="en-US" sz="1600" dirty="0" smtClean="0">
                <a:solidFill>
                  <a:srgbClr val="90C226"/>
                </a:solidFill>
              </a:rPr>
              <a:t> care le </a:t>
            </a:r>
            <a:r>
              <a:rPr lang="en-US" sz="1600" dirty="0" err="1" smtClean="0">
                <a:solidFill>
                  <a:srgbClr val="90C226"/>
                </a:solidFill>
              </a:rPr>
              <a:t>aduce</a:t>
            </a:r>
            <a:r>
              <a:rPr lang="en-US" sz="1600" dirty="0" smtClean="0">
                <a:solidFill>
                  <a:srgbClr val="90C226"/>
                </a:solidFill>
              </a:rPr>
              <a:t> </a:t>
            </a:r>
            <a:r>
              <a:rPr lang="en-US" sz="1600" dirty="0" err="1" smtClean="0">
                <a:solidFill>
                  <a:srgbClr val="90C226"/>
                </a:solidFill>
              </a:rPr>
              <a:t>noua</a:t>
            </a:r>
            <a:r>
              <a:rPr lang="en-US" sz="1600" dirty="0" smtClean="0">
                <a:solidFill>
                  <a:srgbClr val="90C226"/>
                </a:solidFill>
              </a:rPr>
              <a:t> </a:t>
            </a:r>
            <a:r>
              <a:rPr lang="en-US" sz="1600" dirty="0" err="1" smtClean="0">
                <a:solidFill>
                  <a:srgbClr val="90C226"/>
                </a:solidFill>
              </a:rPr>
              <a:t>formă</a:t>
            </a:r>
            <a:r>
              <a:rPr lang="en-US" sz="1600" dirty="0" smtClean="0">
                <a:solidFill>
                  <a:srgbClr val="90C226"/>
                </a:solidFill>
              </a:rPr>
              <a:t> a </a:t>
            </a:r>
            <a:r>
              <a:rPr lang="en-US" sz="1600" dirty="0" err="1" smtClean="0">
                <a:solidFill>
                  <a:srgbClr val="90C226"/>
                </a:solidFill>
              </a:rPr>
              <a:t>Statutului</a:t>
            </a:r>
            <a:r>
              <a:rPr lang="en-US" sz="1600" dirty="0" smtClean="0">
                <a:solidFill>
                  <a:srgbClr val="90C226"/>
                </a:solidFill>
              </a:rPr>
              <a:t> (</a:t>
            </a:r>
            <a:r>
              <a:rPr lang="en-US" sz="1600" dirty="0" err="1" smtClean="0">
                <a:solidFill>
                  <a:srgbClr val="90C226"/>
                </a:solidFill>
              </a:rPr>
              <a:t>exemple</a:t>
            </a:r>
            <a:r>
              <a:rPr lang="en-US" sz="1600" dirty="0" smtClean="0">
                <a:solidFill>
                  <a:srgbClr val="90C226"/>
                </a:solidFill>
              </a:rPr>
              <a:t> - </a:t>
            </a:r>
            <a:r>
              <a:rPr lang="en-US" sz="1600" dirty="0" err="1" smtClean="0">
                <a:solidFill>
                  <a:srgbClr val="90C226"/>
                </a:solidFill>
              </a:rPr>
              <a:t>continuare</a:t>
            </a:r>
            <a:r>
              <a:rPr lang="en-US" sz="1600" dirty="0" smtClean="0">
                <a:solidFill>
                  <a:srgbClr val="90C226"/>
                </a:solidFill>
              </a:rPr>
              <a:t>):</a:t>
            </a:r>
          </a:p>
          <a:p>
            <a:endParaRPr lang="ro-RO" sz="1200" dirty="0" smtClean="0"/>
          </a:p>
          <a:p>
            <a:pPr marL="171450" indent="-171450">
              <a:buFontTx/>
              <a:buChar char="-"/>
            </a:pPr>
            <a:r>
              <a:rPr lang="ro-RO" sz="1200" dirty="0" smtClean="0"/>
              <a:t>Mărirea mandatului structurilor de conducere la doi ani (se consideră un timp rezonabil pentru punerea în practică a programului);</a:t>
            </a:r>
          </a:p>
          <a:p>
            <a:pPr marL="171450" indent="-171450">
              <a:buFontTx/>
              <a:buChar char="-"/>
            </a:pPr>
            <a:r>
              <a:rPr lang="ro-RO" sz="1200" dirty="0"/>
              <a:t>instituirea Membrului de Onoare pentru recunoașterea personalităților remarcabile din domeniu</a:t>
            </a:r>
            <a:r>
              <a:rPr lang="ro-RO" sz="1200" dirty="0" smtClean="0"/>
              <a:t>;</a:t>
            </a:r>
            <a:endParaRPr lang="ro-RO" sz="1200" dirty="0"/>
          </a:p>
          <a:p>
            <a:pPr marL="171450" indent="-171450">
              <a:buFontTx/>
              <a:buChar char="-"/>
            </a:pPr>
            <a:r>
              <a:rPr lang="ro-RO" sz="1200" dirty="0" smtClean="0"/>
              <a:t>instituirea </a:t>
            </a:r>
            <a:r>
              <a:rPr lang="ro-RO" sz="1200" dirty="0"/>
              <a:t>clasificării de membru pe viață, și aspectele ce decurg de aici;</a:t>
            </a:r>
          </a:p>
          <a:p>
            <a:pPr marL="171450" indent="-171450">
              <a:buFontTx/>
              <a:buChar char="-"/>
            </a:pPr>
            <a:r>
              <a:rPr lang="ro-RO" sz="1200" dirty="0" smtClean="0"/>
              <a:t>facilități </a:t>
            </a:r>
            <a:r>
              <a:rPr lang="ro-RO" sz="1200" dirty="0"/>
              <a:t>ce se acordă atât studenților cât și membrilor în vârstă prin minimizarea taxelor percepute și chiar eliminarea lor;</a:t>
            </a:r>
          </a:p>
          <a:p>
            <a:pPr marL="171450" indent="-171450">
              <a:buFontTx/>
              <a:buChar char="-"/>
            </a:pPr>
            <a:r>
              <a:rPr lang="ro-RO" sz="1200" dirty="0" smtClean="0"/>
              <a:t>posibilitatea </a:t>
            </a:r>
            <a:r>
              <a:rPr lang="ro-RO" sz="1200" dirty="0"/>
              <a:t>de reduceri acordate cazurilor sociale – natalitate, șomaj, incapacitate de temporară de muncă;</a:t>
            </a:r>
          </a:p>
          <a:p>
            <a:pPr marL="171450" indent="-171450">
              <a:buFontTx/>
              <a:buChar char="-"/>
            </a:pPr>
            <a:r>
              <a:rPr lang="ro-RO" sz="1200" dirty="0" smtClean="0"/>
              <a:t>formularea </a:t>
            </a:r>
            <a:r>
              <a:rPr lang="ro-RO" sz="1200" dirty="0"/>
              <a:t>unui cadru și a unor reguli în conformitae cu care se pot face amendamente la documentele statutare;</a:t>
            </a:r>
          </a:p>
          <a:p>
            <a:pPr marL="171450" indent="-171450">
              <a:buFontTx/>
              <a:buChar char="-"/>
            </a:pPr>
            <a:r>
              <a:rPr lang="ro-RO" sz="1200" dirty="0" smtClean="0"/>
              <a:t>introducerea </a:t>
            </a:r>
            <a:r>
              <a:rPr lang="ro-RO" sz="1200" dirty="0"/>
              <a:t>regulamentelor de acordare a premiilor – </a:t>
            </a:r>
            <a:r>
              <a:rPr lang="ro-RO" sz="1200" dirty="0" smtClean="0"/>
              <a:t> </a:t>
            </a:r>
            <a:r>
              <a:rPr lang="ro-RO" sz="1200" dirty="0"/>
              <a:t>ele existau, dar acum sunt înscrise şi  vizibile pentru toată lumea;</a:t>
            </a:r>
          </a:p>
          <a:p>
            <a:r>
              <a:rPr lang="ro-RO" sz="1200" dirty="0" smtClean="0"/>
              <a:t>-  introducerea </a:t>
            </a:r>
            <a:r>
              <a:rPr lang="ro-RO" sz="1200" dirty="0"/>
              <a:t>în Codul de etică a unor reguli și principii fundamentale; noțiunea de sustenabilitate, de misiune socială, dar și clarificări privind corupția, practicile neloiale sau nelegale.</a:t>
            </a:r>
          </a:p>
          <a:p>
            <a:endParaRPr lang="en-US" sz="1600" dirty="0" smtClean="0">
              <a:solidFill>
                <a:srgbClr val="90C226"/>
              </a:solidFill>
            </a:endParaRPr>
          </a:p>
          <a:p>
            <a:endParaRPr lang="ro-RO" sz="1200" dirty="0"/>
          </a:p>
          <a:p>
            <a:endParaRPr lang="ro-RO" sz="1200" dirty="0"/>
          </a:p>
          <a:p>
            <a:endParaRPr lang="en-US" sz="1200" dirty="0" smtClean="0">
              <a:solidFill>
                <a:srgbClr val="90C226"/>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en-US" altLang="ro-RO" sz="2400" dirty="0" smtClean="0"/>
              <a:t>M</a:t>
            </a:r>
            <a:r>
              <a:rPr lang="ro-RO" altLang="ro-RO" sz="2400" dirty="0" smtClean="0"/>
              <a:t>odernizarea statutului</a:t>
            </a:r>
            <a:endParaRPr lang="en-US" altLang="ro-RO" sz="2400" dirty="0" smtClean="0"/>
          </a:p>
        </p:txBody>
      </p:sp>
      <p:sp>
        <p:nvSpPr>
          <p:cNvPr id="2" name="Slide Number Placeholder 1"/>
          <p:cNvSpPr>
            <a:spLocks noGrp="1"/>
          </p:cNvSpPr>
          <p:nvPr>
            <p:ph type="sldNum" sz="quarter" idx="12"/>
          </p:nvPr>
        </p:nvSpPr>
        <p:spPr/>
        <p:txBody>
          <a:bodyPr/>
          <a:lstStyle/>
          <a:p>
            <a:fld id="{6465EA87-E410-4F80-ADF2-CB7FA663BAAD}" type="slidenum">
              <a:rPr lang="en-US" altLang="ro-RO" smtClean="0"/>
              <a:pPr/>
              <a:t>16</a:t>
            </a:fld>
            <a:endParaRPr lang="en-US" altLang="ro-RO"/>
          </a:p>
        </p:txBody>
      </p:sp>
    </p:spTree>
    <p:extLst>
      <p:ext uri="{BB962C8B-B14F-4D97-AF65-F5344CB8AC3E}">
        <p14:creationId xmlns:p14="http://schemas.microsoft.com/office/powerpoint/2010/main" val="171746135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4" name="Rectangle 3"/>
          <p:cNvSpPr/>
          <p:nvPr/>
        </p:nvSpPr>
        <p:spPr>
          <a:xfrm>
            <a:off x="718464" y="1065911"/>
            <a:ext cx="8632630" cy="1938992"/>
          </a:xfrm>
          <a:prstGeom prst="rect">
            <a:avLst/>
          </a:prstGeom>
        </p:spPr>
        <p:txBody>
          <a:bodyPr wrap="square" anchor="t">
            <a:spAutoFit/>
          </a:bodyPr>
          <a:lstStyle/>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200" dirty="0"/>
          </a:p>
          <a:p>
            <a:endParaRPr lang="en-US" sz="1200" dirty="0" smtClean="0">
              <a:solidFill>
                <a:srgbClr val="90C226"/>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ro-RO" altLang="ro-RO" sz="2400" dirty="0" smtClean="0"/>
              <a:t>Strategii AICPS – pentru următorii ani</a:t>
            </a:r>
            <a:endParaRPr lang="en-US" altLang="ro-RO" sz="2400" dirty="0" smtClean="0"/>
          </a:p>
        </p:txBody>
      </p:sp>
      <p:sp>
        <p:nvSpPr>
          <p:cNvPr id="8" name="Rectangle 7"/>
          <p:cNvSpPr/>
          <p:nvPr/>
        </p:nvSpPr>
        <p:spPr>
          <a:xfrm>
            <a:off x="718464" y="1065911"/>
            <a:ext cx="8632630" cy="6863420"/>
          </a:xfrm>
          <a:prstGeom prst="rect">
            <a:avLst/>
          </a:prstGeom>
        </p:spPr>
        <p:txBody>
          <a:bodyPr wrap="square" anchor="t">
            <a:spAutoFit/>
          </a:bodyPr>
          <a:lstStyle/>
          <a:p>
            <a:r>
              <a:rPr lang="ro-RO" sz="1600" dirty="0" smtClean="0"/>
              <a:t>Un obiectiv fundamental al Asociației este inițierea, suținerea și promovarea unei </a:t>
            </a:r>
            <a:r>
              <a:rPr lang="ro-RO" sz="1600" u="sng" dirty="0" smtClean="0">
                <a:solidFill>
                  <a:schemeClr val="accent1"/>
                </a:solidFill>
              </a:rPr>
              <a:t>Legi a Inginerului Constructor (Proiectant de Structuri)</a:t>
            </a:r>
            <a:r>
              <a:rPr lang="ro-RO" sz="1600" u="sng" dirty="0">
                <a:solidFill>
                  <a:srgbClr val="90C226"/>
                </a:solidFill>
              </a:rPr>
              <a:t> </a:t>
            </a:r>
            <a:r>
              <a:rPr lang="ro-RO" sz="1600" dirty="0" smtClean="0"/>
              <a:t>– 3-7 ani.</a:t>
            </a:r>
          </a:p>
          <a:p>
            <a:endParaRPr lang="ro-RO" sz="1600" dirty="0"/>
          </a:p>
          <a:p>
            <a:r>
              <a:rPr lang="ro-RO" sz="1600" dirty="0" smtClean="0"/>
              <a:t>Pentru acest deziderat este nevoie de: </a:t>
            </a:r>
          </a:p>
          <a:p>
            <a:pPr marL="285750" indent="-285750">
              <a:buFontTx/>
              <a:buChar char="-"/>
            </a:pPr>
            <a:r>
              <a:rPr lang="ro-RO" sz="1600" dirty="0" smtClean="0"/>
              <a:t>instituirea unui </a:t>
            </a:r>
            <a:r>
              <a:rPr lang="ro-RO" sz="1600" dirty="0" smtClean="0">
                <a:solidFill>
                  <a:schemeClr val="tx2">
                    <a:lumMod val="60000"/>
                    <a:lumOff val="40000"/>
                  </a:schemeClr>
                </a:solidFill>
              </a:rPr>
              <a:t>grup de reflecție și de lucru </a:t>
            </a:r>
            <a:r>
              <a:rPr lang="ro-RO" sz="1600" dirty="0" smtClean="0"/>
              <a:t>în interiorul AICPS,cu largă reprezentare națională, care să gândească modul în care poate fi promovată această Lege. Acest grup va fi constituit din Președintele AICPS, vicepreședinții și alți 5 membri. (</a:t>
            </a:r>
            <a:r>
              <a:rPr lang="ro-RO" sz="1600" dirty="0" smtClean="0">
                <a:solidFill>
                  <a:schemeClr val="accent5">
                    <a:lumMod val="60000"/>
                    <a:lumOff val="40000"/>
                  </a:schemeClr>
                </a:solidFill>
              </a:rPr>
              <a:t>total 10 membri</a:t>
            </a:r>
            <a:r>
              <a:rPr lang="ro-RO" sz="1600" dirty="0" smtClean="0"/>
              <a:t>)</a:t>
            </a:r>
            <a:endParaRPr lang="ro-RO" sz="2000" dirty="0" smtClean="0"/>
          </a:p>
          <a:p>
            <a:pPr marL="285750" indent="-285750">
              <a:buFontTx/>
              <a:buChar char="-"/>
            </a:pPr>
            <a:endParaRPr lang="ro-RO" sz="1600" dirty="0">
              <a:solidFill>
                <a:srgbClr val="90C226"/>
              </a:solidFill>
            </a:endParaRPr>
          </a:p>
          <a:p>
            <a:pPr marL="285750" indent="-285750">
              <a:buFontTx/>
              <a:buChar char="-"/>
            </a:pPr>
            <a:r>
              <a:rPr lang="ro-RO" sz="1600" dirty="0" smtClean="0"/>
              <a:t>Demararea de acțiuni care să conducă la recunoașterea și respectul Asociației noastre și la înțelegerea și susținerea acestui deziderat în interiorul AICPS și în exteriorul acesteia.  </a:t>
            </a:r>
          </a:p>
          <a:p>
            <a:endParaRPr lang="ro-RO" sz="1600" dirty="0"/>
          </a:p>
          <a:p>
            <a:r>
              <a:rPr lang="ro-RO" sz="1600" dirty="0" smtClean="0"/>
              <a:t>	Acestea se vor desfășura în 5 direcții de acțiune:</a:t>
            </a:r>
          </a:p>
          <a:p>
            <a:endParaRPr lang="ro-RO" sz="1600" dirty="0" smtClean="0"/>
          </a:p>
          <a:p>
            <a:r>
              <a:rPr lang="ro-RO" sz="1600" dirty="0" smtClean="0"/>
              <a:t>	1. În interiorul AICPS</a:t>
            </a:r>
          </a:p>
          <a:p>
            <a:r>
              <a:rPr lang="ro-RO" sz="1600" dirty="0" smtClean="0"/>
              <a:t>	2. Promovarea de parteneriate cu universitățile și facultățile de construcții</a:t>
            </a:r>
          </a:p>
          <a:p>
            <a:r>
              <a:rPr lang="ro-RO" sz="1600" dirty="0"/>
              <a:t>	</a:t>
            </a:r>
            <a:r>
              <a:rPr lang="ro-RO" sz="1600" dirty="0" smtClean="0"/>
              <a:t>3. Inițierea și întreținerea unor relații și grupuri de lucru cu autoritățile statului (MDRAT, ISC)</a:t>
            </a:r>
          </a:p>
          <a:p>
            <a:r>
              <a:rPr lang="ro-RO" sz="1600" dirty="0"/>
              <a:t>	</a:t>
            </a:r>
            <a:r>
              <a:rPr lang="ro-RO" sz="1600" dirty="0" smtClean="0"/>
              <a:t>4. Dezvoltarea unor relații cu Asociațiile care întrunesc reprezentații celorlalte profesii care contribuie la procesul de construire (arhitecți- OAR, ingineri instalatori, consultați, drumari, diriginți de șantieri, RTE, constructori și antreprenori – prin federațiile patronale și antreprenoriale)</a:t>
            </a:r>
          </a:p>
          <a:p>
            <a:r>
              <a:rPr lang="ro-RO" sz="1600" dirty="0"/>
              <a:t>	</a:t>
            </a:r>
            <a:r>
              <a:rPr lang="ro-RO" sz="1600" dirty="0" smtClean="0"/>
              <a:t>5. Atragerea de sponsori puternici pentru susținerea activității Asociației</a:t>
            </a: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200" dirty="0"/>
          </a:p>
          <a:p>
            <a:endParaRPr lang="en-US" sz="1200" dirty="0" smtClean="0">
              <a:solidFill>
                <a:srgbClr val="90C226"/>
              </a:solidFill>
            </a:endParaRPr>
          </a:p>
        </p:txBody>
      </p:sp>
      <p:sp>
        <p:nvSpPr>
          <p:cNvPr id="2" name="Slide Number Placeholder 1"/>
          <p:cNvSpPr>
            <a:spLocks noGrp="1"/>
          </p:cNvSpPr>
          <p:nvPr>
            <p:ph type="sldNum" sz="quarter" idx="12"/>
          </p:nvPr>
        </p:nvSpPr>
        <p:spPr/>
        <p:txBody>
          <a:bodyPr/>
          <a:lstStyle/>
          <a:p>
            <a:fld id="{6465EA87-E410-4F80-ADF2-CB7FA663BAAD}" type="slidenum">
              <a:rPr lang="en-US" altLang="ro-RO" smtClean="0"/>
              <a:pPr/>
              <a:t>17</a:t>
            </a:fld>
            <a:endParaRPr lang="en-US" altLang="ro-RO"/>
          </a:p>
        </p:txBody>
      </p:sp>
    </p:spTree>
    <p:extLst>
      <p:ext uri="{BB962C8B-B14F-4D97-AF65-F5344CB8AC3E}">
        <p14:creationId xmlns:p14="http://schemas.microsoft.com/office/powerpoint/2010/main" val="266048692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4" name="Rectangle 3"/>
          <p:cNvSpPr/>
          <p:nvPr/>
        </p:nvSpPr>
        <p:spPr>
          <a:xfrm>
            <a:off x="718464" y="1065911"/>
            <a:ext cx="8632630" cy="1938992"/>
          </a:xfrm>
          <a:prstGeom prst="rect">
            <a:avLst/>
          </a:prstGeom>
        </p:spPr>
        <p:txBody>
          <a:bodyPr wrap="square" anchor="t">
            <a:spAutoFit/>
          </a:bodyPr>
          <a:lstStyle/>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200" dirty="0"/>
          </a:p>
          <a:p>
            <a:endParaRPr lang="en-US" sz="1200" dirty="0" smtClean="0">
              <a:solidFill>
                <a:srgbClr val="90C226"/>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ro-RO" altLang="ro-RO" sz="2400" dirty="0" smtClean="0"/>
              <a:t>1. În interiorul AICPS</a:t>
            </a:r>
            <a:endParaRPr lang="en-US" altLang="ro-RO" sz="2400" dirty="0" smtClean="0"/>
          </a:p>
        </p:txBody>
      </p:sp>
      <p:sp>
        <p:nvSpPr>
          <p:cNvPr id="8" name="Rectangle 7"/>
          <p:cNvSpPr/>
          <p:nvPr/>
        </p:nvSpPr>
        <p:spPr>
          <a:xfrm>
            <a:off x="718464" y="1065911"/>
            <a:ext cx="8632630" cy="4647426"/>
          </a:xfrm>
          <a:prstGeom prst="rect">
            <a:avLst/>
          </a:prstGeom>
        </p:spPr>
        <p:txBody>
          <a:bodyPr wrap="square" anchor="t">
            <a:spAutoFit/>
          </a:bodyPr>
          <a:lstStyle/>
          <a:p>
            <a:r>
              <a:rPr lang="ro-RO" sz="1600" dirty="0" smtClean="0"/>
              <a:t>1.1. În urma alegerilor, pe de o parte, și a aporbării noului statut, pe de altă parte, avem un </a:t>
            </a:r>
            <a:r>
              <a:rPr lang="ro-RO" sz="1600" dirty="0" smtClean="0">
                <a:solidFill>
                  <a:schemeClr val="tx2">
                    <a:lumMod val="60000"/>
                    <a:lumOff val="40000"/>
                  </a:schemeClr>
                </a:solidFill>
              </a:rPr>
              <a:t>Președinte</a:t>
            </a:r>
            <a:r>
              <a:rPr lang="ro-RO" sz="1600" dirty="0" smtClean="0"/>
              <a:t>, un </a:t>
            </a:r>
            <a:r>
              <a:rPr lang="ro-RO" sz="1600" dirty="0" smtClean="0">
                <a:solidFill>
                  <a:srgbClr val="6F91A0"/>
                </a:solidFill>
              </a:rPr>
              <a:t>Consiliu de Conducere </a:t>
            </a:r>
            <a:r>
              <a:rPr lang="ro-RO" sz="1600" dirty="0" smtClean="0"/>
              <a:t>și un </a:t>
            </a:r>
            <a:r>
              <a:rPr lang="ro-RO" sz="1600" dirty="0" smtClean="0">
                <a:solidFill>
                  <a:srgbClr val="6F91A0"/>
                </a:solidFill>
              </a:rPr>
              <a:t>Comitet Executiv </a:t>
            </a:r>
            <a:r>
              <a:rPr lang="ro-RO" sz="1600" dirty="0" smtClean="0"/>
              <a:t>incomplet (Președinte, Președinte Onorific, Director Executiv pe probleme de organizare-administrare). Conform noului statut ceilalți 4 Directori executivi vor fi aleși în primăvara viitoare în conformitate cu Documentele Statutare. Până atunci avem nevoie de 4 directori executivi interimari (care pot fi numiți de Președinte și aprobați prin vot de către Consiliul de conducere- termen: </a:t>
            </a:r>
            <a:r>
              <a:rPr lang="ro-RO" sz="1600" u="sng" dirty="0" smtClean="0"/>
              <a:t>1 lună</a:t>
            </a:r>
            <a:r>
              <a:rPr lang="ro-RO" sz="1600" dirty="0" smtClean="0"/>
              <a:t>). Cei </a:t>
            </a:r>
            <a:r>
              <a:rPr lang="ro-RO" sz="1600" dirty="0" smtClean="0">
                <a:solidFill>
                  <a:srgbClr val="6F91A0"/>
                </a:solidFill>
              </a:rPr>
              <a:t>5 Directori Executivi </a:t>
            </a:r>
            <a:r>
              <a:rPr lang="ro-RO" sz="1600" dirty="0" smtClean="0"/>
              <a:t>vor promova și supraveghea comisiile și comitetele AICPS. Comitetul Executiv va avea prin urmare </a:t>
            </a:r>
            <a:r>
              <a:rPr lang="ro-RO" sz="1600" dirty="0" smtClean="0">
                <a:solidFill>
                  <a:schemeClr val="accent5">
                    <a:lumMod val="60000"/>
                    <a:lumOff val="40000"/>
                  </a:schemeClr>
                </a:solidFill>
              </a:rPr>
              <a:t>7 membri</a:t>
            </a:r>
            <a:r>
              <a:rPr lang="ro-RO" sz="1600" dirty="0" smtClean="0"/>
              <a:t>.</a:t>
            </a:r>
          </a:p>
          <a:p>
            <a:endParaRPr lang="ro-RO" sz="1600" dirty="0" smtClean="0"/>
          </a:p>
          <a:p>
            <a:r>
              <a:rPr lang="ro-RO" sz="1600" dirty="0" smtClean="0">
                <a:solidFill>
                  <a:srgbClr val="000000"/>
                </a:solidFill>
              </a:rPr>
              <a:t>1.2. Constituirea într-un interval de </a:t>
            </a:r>
            <a:r>
              <a:rPr lang="ro-RO" sz="1600" u="sng" dirty="0" smtClean="0">
                <a:solidFill>
                  <a:srgbClr val="000000"/>
                </a:solidFill>
              </a:rPr>
              <a:t>patru luni</a:t>
            </a:r>
            <a:r>
              <a:rPr lang="ro-RO" sz="1600" dirty="0" smtClean="0">
                <a:solidFill>
                  <a:srgbClr val="000000"/>
                </a:solidFill>
              </a:rPr>
              <a:t> a </a:t>
            </a:r>
            <a:r>
              <a:rPr lang="ro-RO" sz="1600" dirty="0" smtClean="0">
                <a:solidFill>
                  <a:srgbClr val="6F91A0"/>
                </a:solidFill>
              </a:rPr>
              <a:t>Comisiei de Etică Profesională </a:t>
            </a:r>
            <a:r>
              <a:rPr lang="ro-RO" sz="1600" dirty="0" smtClean="0">
                <a:solidFill>
                  <a:srgbClr val="000000"/>
                </a:solidFill>
              </a:rPr>
              <a:t>– </a:t>
            </a:r>
            <a:r>
              <a:rPr lang="ro-RO" sz="1600" dirty="0" smtClean="0">
                <a:solidFill>
                  <a:srgbClr val="EB7766"/>
                </a:solidFill>
              </a:rPr>
              <a:t>5 membri</a:t>
            </a:r>
            <a:r>
              <a:rPr lang="ro-RO" sz="1600" dirty="0" smtClean="0">
                <a:solidFill>
                  <a:srgbClr val="000000"/>
                </a:solidFill>
              </a:rPr>
              <a:t>.</a:t>
            </a:r>
          </a:p>
          <a:p>
            <a:r>
              <a:rPr lang="ro-RO" sz="1600" dirty="0" smtClean="0">
                <a:solidFill>
                  <a:srgbClr val="000000"/>
                </a:solidFill>
              </a:rPr>
              <a:t>Comisia de Etică Profesională va avea sarcina să stabilească procedura și criteriile de investigare, să stabilească o serie de sancțiuni în conformitate cu natura și amploarea abaterii în spiritul Codului de Etică Profesională.</a:t>
            </a:r>
          </a:p>
          <a:p>
            <a:endParaRPr lang="ro-RO" sz="1600" dirty="0">
              <a:solidFill>
                <a:srgbClr val="000000"/>
              </a:solidFill>
            </a:endParaRPr>
          </a:p>
          <a:p>
            <a:endParaRPr lang="ro-RO" sz="1600" dirty="0" smtClean="0">
              <a:solidFill>
                <a:srgbClr val="000000"/>
              </a:solidFill>
            </a:endParaRPr>
          </a:p>
          <a:p>
            <a:endParaRPr lang="ro-RO" sz="1600" dirty="0" smtClean="0">
              <a:solidFill>
                <a:srgbClr val="90C226"/>
              </a:solidFill>
            </a:endParaRPr>
          </a:p>
          <a:p>
            <a:endParaRPr lang="ro-RO" sz="1600" dirty="0" smtClean="0">
              <a:solidFill>
                <a:srgbClr val="90C226"/>
              </a:solidFill>
            </a:endParaRPr>
          </a:p>
          <a:p>
            <a:endParaRPr lang="ro-RO" sz="1200" dirty="0"/>
          </a:p>
          <a:p>
            <a:endParaRPr lang="en-US" sz="1200" dirty="0" smtClean="0">
              <a:solidFill>
                <a:srgbClr val="90C226"/>
              </a:solidFill>
            </a:endParaRPr>
          </a:p>
        </p:txBody>
      </p:sp>
      <p:sp>
        <p:nvSpPr>
          <p:cNvPr id="2" name="Slide Number Placeholder 1"/>
          <p:cNvSpPr>
            <a:spLocks noGrp="1"/>
          </p:cNvSpPr>
          <p:nvPr>
            <p:ph type="sldNum" sz="quarter" idx="12"/>
          </p:nvPr>
        </p:nvSpPr>
        <p:spPr/>
        <p:txBody>
          <a:bodyPr/>
          <a:lstStyle/>
          <a:p>
            <a:fld id="{6465EA87-E410-4F80-ADF2-CB7FA663BAAD}" type="slidenum">
              <a:rPr lang="en-US" altLang="ro-RO" smtClean="0"/>
              <a:pPr/>
              <a:t>18</a:t>
            </a:fld>
            <a:endParaRPr lang="en-US" altLang="ro-RO"/>
          </a:p>
        </p:txBody>
      </p:sp>
    </p:spTree>
    <p:extLst>
      <p:ext uri="{BB962C8B-B14F-4D97-AF65-F5344CB8AC3E}">
        <p14:creationId xmlns:p14="http://schemas.microsoft.com/office/powerpoint/2010/main" val="158224531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4" name="Rectangle 3"/>
          <p:cNvSpPr/>
          <p:nvPr/>
        </p:nvSpPr>
        <p:spPr>
          <a:xfrm>
            <a:off x="718464" y="1065911"/>
            <a:ext cx="8632630" cy="1938992"/>
          </a:xfrm>
          <a:prstGeom prst="rect">
            <a:avLst/>
          </a:prstGeom>
        </p:spPr>
        <p:txBody>
          <a:bodyPr wrap="square" anchor="t">
            <a:spAutoFit/>
          </a:bodyPr>
          <a:lstStyle/>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200" dirty="0"/>
          </a:p>
          <a:p>
            <a:endParaRPr lang="en-US" sz="1200" dirty="0" smtClean="0">
              <a:solidFill>
                <a:srgbClr val="90C226"/>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ro-RO" altLang="ro-RO" sz="2400" dirty="0" smtClean="0"/>
              <a:t>1. În interiorul AICPS</a:t>
            </a:r>
            <a:endParaRPr lang="en-US" altLang="ro-RO" sz="2400" dirty="0" smtClean="0"/>
          </a:p>
        </p:txBody>
      </p:sp>
      <p:sp>
        <p:nvSpPr>
          <p:cNvPr id="8" name="Rectangle 7"/>
          <p:cNvSpPr/>
          <p:nvPr/>
        </p:nvSpPr>
        <p:spPr>
          <a:xfrm>
            <a:off x="718464" y="1065911"/>
            <a:ext cx="8632630" cy="6370976"/>
          </a:xfrm>
          <a:prstGeom prst="rect">
            <a:avLst/>
          </a:prstGeom>
        </p:spPr>
        <p:txBody>
          <a:bodyPr wrap="square" anchor="t">
            <a:spAutoFit/>
          </a:bodyPr>
          <a:lstStyle/>
          <a:p>
            <a:r>
              <a:rPr lang="ro-RO" sz="1600" dirty="0" smtClean="0"/>
              <a:t>1.3. Constituirea </a:t>
            </a:r>
            <a:r>
              <a:rPr lang="ro-RO" sz="1600" dirty="0" smtClean="0">
                <a:solidFill>
                  <a:srgbClr val="6F91A0"/>
                </a:solidFill>
              </a:rPr>
              <a:t>Comisiilor Tehnice ale AICPS</a:t>
            </a:r>
            <a:r>
              <a:rPr lang="ro-RO" sz="1600" dirty="0" smtClean="0"/>
              <a:t> – 3 luni. În următorul interval de timp vor funcționa următoarele Comisii Tehnice:</a:t>
            </a:r>
          </a:p>
          <a:p>
            <a:pPr marL="285750" indent="-285750">
              <a:buFontTx/>
              <a:buChar char="-"/>
            </a:pPr>
            <a:r>
              <a:rPr lang="ro-RO" sz="1600" dirty="0" smtClean="0">
                <a:solidFill>
                  <a:srgbClr val="6F91A0"/>
                </a:solidFill>
              </a:rPr>
              <a:t>Comisia Tehnică pentru Legislație</a:t>
            </a:r>
            <a:r>
              <a:rPr lang="ro-RO" sz="1600" dirty="0" smtClean="0">
                <a:solidFill>
                  <a:srgbClr val="000000"/>
                </a:solidFill>
              </a:rPr>
              <a:t>. Această comisie are sarcina permanentă de a coordona analizarea și întocmirea de poziții ale AICPS cu privire la legile din domeniul construcțiilor, atunci când acestea se află în anchetă publică.</a:t>
            </a:r>
          </a:p>
          <a:p>
            <a:r>
              <a:rPr lang="ro-RO" sz="1600" dirty="0" smtClean="0">
                <a:solidFill>
                  <a:srgbClr val="000000"/>
                </a:solidFill>
              </a:rPr>
              <a:t>Această Comisie Tehnică va interacționa, sub îndrumarea Directorului Executiv pentru Relațiile cu Terții cu Reprezentații Universităților, cu reprezentanți MDRAP, ai ISC, cu reprezentații celorlate Asociații Profesionale. Împreună cu celelalte Asociații profesionale va promova legi, hotărâri și amendamente la normative.</a:t>
            </a:r>
          </a:p>
          <a:p>
            <a:pPr marL="285750" indent="-285750">
              <a:buFontTx/>
              <a:buChar char="-"/>
            </a:pPr>
            <a:r>
              <a:rPr lang="ro-RO" sz="1600" dirty="0" smtClean="0">
                <a:solidFill>
                  <a:srgbClr val="6F91A0"/>
                </a:solidFill>
              </a:rPr>
              <a:t>Comisia Tehnică pentru Construcții din Beton Armat</a:t>
            </a:r>
          </a:p>
          <a:p>
            <a:pPr marL="285750" indent="-285750">
              <a:buFontTx/>
              <a:buChar char="-"/>
            </a:pPr>
            <a:r>
              <a:rPr lang="ro-RO" sz="1600" dirty="0" smtClean="0">
                <a:solidFill>
                  <a:srgbClr val="6F91A0"/>
                </a:solidFill>
              </a:rPr>
              <a:t>Comisia Tehnică pentru Construcții Metalice</a:t>
            </a:r>
          </a:p>
          <a:p>
            <a:pPr marL="285750" indent="-285750">
              <a:buFontTx/>
              <a:buChar char="-"/>
            </a:pPr>
            <a:r>
              <a:rPr lang="ro-RO" sz="1600" dirty="0" smtClean="0">
                <a:solidFill>
                  <a:srgbClr val="6F91A0"/>
                </a:solidFill>
              </a:rPr>
              <a:t>Comisia Tehnică pentru Construcții din Zidărie</a:t>
            </a:r>
          </a:p>
          <a:p>
            <a:pPr marL="285750" indent="-285750">
              <a:buFontTx/>
              <a:buChar char="-"/>
            </a:pPr>
            <a:r>
              <a:rPr lang="ro-RO" sz="1600" dirty="0" smtClean="0">
                <a:solidFill>
                  <a:srgbClr val="6F91A0"/>
                </a:solidFill>
              </a:rPr>
              <a:t>Comisia Tehnică pentru Construcții din Lemn</a:t>
            </a:r>
          </a:p>
          <a:p>
            <a:pPr marL="285750" indent="-285750">
              <a:buFontTx/>
              <a:buChar char="-"/>
            </a:pPr>
            <a:r>
              <a:rPr lang="ro-RO" sz="1600" dirty="0" smtClean="0">
                <a:solidFill>
                  <a:srgbClr val="6F91A0"/>
                </a:solidFill>
              </a:rPr>
              <a:t>Comisia Tehnică pentru Fundații și Teren de Fundare</a:t>
            </a:r>
          </a:p>
          <a:p>
            <a:r>
              <a:rPr lang="ro-RO" sz="1600" dirty="0" smtClean="0">
                <a:solidFill>
                  <a:srgbClr val="000000"/>
                </a:solidFill>
              </a:rPr>
              <a:t>Aceste 5 comisii au sarcina de coordona analizarea și întocmire de poziții ale AICPS cu privire la Coduri și Normative de Proiectare, precum și Standarde atunci când acestea se află în anchetă publică.</a:t>
            </a:r>
          </a:p>
          <a:p>
            <a:r>
              <a:rPr lang="ro-RO" sz="1600" dirty="0" smtClean="0">
                <a:solidFill>
                  <a:srgbClr val="000000"/>
                </a:solidFill>
              </a:rPr>
              <a:t>Ele vor iniția și promova, în colaborare cu facultățile de construcții, cu reprezentanți ai producătorilor și constructorilor ghiduri simple de proiectare, caiete de sarcini, proceduri de proiectare, fișe de post, contracte tip de proiectare, etc.</a:t>
            </a:r>
          </a:p>
          <a:p>
            <a:r>
              <a:rPr lang="ro-RO" sz="1600" dirty="0" smtClean="0">
                <a:solidFill>
                  <a:srgbClr val="000000"/>
                </a:solidFill>
              </a:rPr>
              <a:t>Cele 6 comisii vor avea în componență câte 5 membri (</a:t>
            </a:r>
            <a:r>
              <a:rPr lang="ro-RO" sz="1600" dirty="0" smtClean="0">
                <a:solidFill>
                  <a:srgbClr val="EB7766"/>
                </a:solidFill>
              </a:rPr>
              <a:t>Total 30 membri</a:t>
            </a:r>
            <a:r>
              <a:rPr lang="ro-RO" sz="1600" dirty="0" smtClean="0">
                <a:solidFill>
                  <a:srgbClr val="000000"/>
                </a:solidFill>
              </a:rPr>
              <a:t>).</a:t>
            </a:r>
          </a:p>
          <a:p>
            <a:r>
              <a:rPr lang="ro-RO" sz="1600" dirty="0" smtClean="0">
                <a:solidFill>
                  <a:srgbClr val="000000"/>
                </a:solidFill>
              </a:rPr>
              <a:t>Pentru probleme specifice, concrete, pot fi organizate SubComisii (SubComitete)</a:t>
            </a:r>
            <a:endParaRPr lang="ro-RO" sz="1600" dirty="0" smtClean="0">
              <a:solidFill>
                <a:schemeClr val="accent5">
                  <a:lumMod val="60000"/>
                  <a:lumOff val="40000"/>
                </a:schemeClr>
              </a:solidFill>
            </a:endParaRPr>
          </a:p>
          <a:p>
            <a:endParaRPr lang="ro-RO" sz="1600" dirty="0" smtClean="0">
              <a:solidFill>
                <a:srgbClr val="90C226"/>
              </a:solidFill>
            </a:endParaRPr>
          </a:p>
          <a:p>
            <a:endParaRPr lang="ro-RO" sz="1600" dirty="0" smtClean="0">
              <a:solidFill>
                <a:srgbClr val="90C226"/>
              </a:solidFill>
            </a:endParaRPr>
          </a:p>
          <a:p>
            <a:endParaRPr lang="ro-RO" sz="1200" dirty="0"/>
          </a:p>
          <a:p>
            <a:endParaRPr lang="en-US" sz="1200" dirty="0" smtClean="0">
              <a:solidFill>
                <a:srgbClr val="90C226"/>
              </a:solidFill>
            </a:endParaRPr>
          </a:p>
        </p:txBody>
      </p:sp>
      <p:sp>
        <p:nvSpPr>
          <p:cNvPr id="2" name="Slide Number Placeholder 1"/>
          <p:cNvSpPr>
            <a:spLocks noGrp="1"/>
          </p:cNvSpPr>
          <p:nvPr>
            <p:ph type="sldNum" sz="quarter" idx="12"/>
          </p:nvPr>
        </p:nvSpPr>
        <p:spPr/>
        <p:txBody>
          <a:bodyPr/>
          <a:lstStyle/>
          <a:p>
            <a:fld id="{6465EA87-E410-4F80-ADF2-CB7FA663BAAD}" type="slidenum">
              <a:rPr lang="en-US" altLang="ro-RO" smtClean="0"/>
              <a:pPr/>
              <a:t>19</a:t>
            </a:fld>
            <a:endParaRPr lang="en-US" altLang="ro-RO"/>
          </a:p>
        </p:txBody>
      </p:sp>
    </p:spTree>
    <p:extLst>
      <p:ext uri="{BB962C8B-B14F-4D97-AF65-F5344CB8AC3E}">
        <p14:creationId xmlns:p14="http://schemas.microsoft.com/office/powerpoint/2010/main" val="74612843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4" name="Rectangle 3"/>
          <p:cNvSpPr/>
          <p:nvPr/>
        </p:nvSpPr>
        <p:spPr>
          <a:xfrm>
            <a:off x="718464" y="1065911"/>
            <a:ext cx="8632630" cy="1938992"/>
          </a:xfrm>
          <a:prstGeom prst="rect">
            <a:avLst/>
          </a:prstGeom>
        </p:spPr>
        <p:txBody>
          <a:bodyPr wrap="square" anchor="t">
            <a:spAutoFit/>
          </a:bodyPr>
          <a:lstStyle/>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200" dirty="0"/>
          </a:p>
          <a:p>
            <a:endParaRPr lang="en-US" sz="1200" dirty="0" smtClean="0">
              <a:solidFill>
                <a:srgbClr val="90C226"/>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ro-RO" altLang="ro-RO" sz="2400" dirty="0" smtClean="0"/>
              <a:t>1. În interiorul AICPS</a:t>
            </a:r>
            <a:endParaRPr lang="en-US" altLang="ro-RO" sz="2400" dirty="0" smtClean="0"/>
          </a:p>
        </p:txBody>
      </p:sp>
      <p:sp>
        <p:nvSpPr>
          <p:cNvPr id="8" name="Rectangle 7"/>
          <p:cNvSpPr/>
          <p:nvPr/>
        </p:nvSpPr>
        <p:spPr>
          <a:xfrm>
            <a:off x="718464" y="1065911"/>
            <a:ext cx="8632630" cy="6124755"/>
          </a:xfrm>
          <a:prstGeom prst="rect">
            <a:avLst/>
          </a:prstGeom>
        </p:spPr>
        <p:txBody>
          <a:bodyPr wrap="square" anchor="t">
            <a:spAutoFit/>
          </a:bodyPr>
          <a:lstStyle/>
          <a:p>
            <a:r>
              <a:rPr lang="ro-RO" sz="1600" dirty="0" smtClean="0">
                <a:solidFill>
                  <a:srgbClr val="000000"/>
                </a:solidFill>
              </a:rPr>
              <a:t>1.4. </a:t>
            </a:r>
            <a:r>
              <a:rPr lang="ro-RO" sz="1600" dirty="0">
                <a:solidFill>
                  <a:srgbClr val="000000"/>
                </a:solidFill>
              </a:rPr>
              <a:t>Constituirea/Confirmarea </a:t>
            </a:r>
            <a:r>
              <a:rPr lang="ro-RO" sz="1600" dirty="0">
                <a:solidFill>
                  <a:srgbClr val="6F91A0"/>
                </a:solidFill>
              </a:rPr>
              <a:t>Comisiilor de </a:t>
            </a:r>
            <a:r>
              <a:rPr lang="ro-RO" sz="1600" dirty="0" smtClean="0">
                <a:solidFill>
                  <a:srgbClr val="6F91A0"/>
                </a:solidFill>
              </a:rPr>
              <a:t>Certificare pe trepte de competență</a:t>
            </a:r>
            <a:r>
              <a:rPr lang="ro-RO" sz="1600" dirty="0" smtClean="0">
                <a:solidFill>
                  <a:srgbClr val="000000"/>
                </a:solidFill>
              </a:rPr>
              <a:t>:</a:t>
            </a:r>
            <a:endParaRPr lang="ro-RO" sz="1600" dirty="0">
              <a:solidFill>
                <a:srgbClr val="000000"/>
              </a:solidFill>
            </a:endParaRPr>
          </a:p>
          <a:p>
            <a:r>
              <a:rPr lang="ro-RO" sz="1600" dirty="0">
                <a:solidFill>
                  <a:srgbClr val="000000"/>
                </a:solidFill>
              </a:rPr>
              <a:t>	- o comisie centrală – </a:t>
            </a:r>
            <a:r>
              <a:rPr lang="ro-RO" sz="1600" dirty="0">
                <a:solidFill>
                  <a:srgbClr val="EB7766"/>
                </a:solidFill>
              </a:rPr>
              <a:t>7 membri</a:t>
            </a:r>
          </a:p>
          <a:p>
            <a:r>
              <a:rPr lang="ro-RO" sz="1600" dirty="0">
                <a:solidFill>
                  <a:srgbClr val="000000"/>
                </a:solidFill>
              </a:rPr>
              <a:t>	- 5 comisii regionale – cu câte 7 membri (Total: </a:t>
            </a:r>
            <a:r>
              <a:rPr lang="ro-RO" sz="1600" dirty="0">
                <a:solidFill>
                  <a:srgbClr val="EB7766"/>
                </a:solidFill>
              </a:rPr>
              <a:t>35 membri</a:t>
            </a:r>
            <a:r>
              <a:rPr lang="ro-RO" sz="1600" dirty="0">
                <a:solidFill>
                  <a:srgbClr val="000000"/>
                </a:solidFill>
              </a:rPr>
              <a:t>)</a:t>
            </a:r>
          </a:p>
          <a:p>
            <a:r>
              <a:rPr lang="ro-RO" sz="1600" dirty="0">
                <a:solidFill>
                  <a:srgbClr val="000000"/>
                </a:solidFill>
              </a:rPr>
              <a:t>Comisiile de atestare profesională se vor constitui în </a:t>
            </a:r>
            <a:r>
              <a:rPr lang="ro-RO" sz="1600" u="sng" dirty="0" smtClean="0">
                <a:solidFill>
                  <a:srgbClr val="000000"/>
                </a:solidFill>
              </a:rPr>
              <a:t>patru luni</a:t>
            </a:r>
            <a:r>
              <a:rPr lang="ro-RO" sz="1600" dirty="0" smtClean="0">
                <a:solidFill>
                  <a:srgbClr val="000000"/>
                </a:solidFill>
              </a:rPr>
              <a:t>. În următoarele </a:t>
            </a:r>
            <a:r>
              <a:rPr lang="ro-RO" sz="1600" u="sng" dirty="0" smtClean="0">
                <a:solidFill>
                  <a:srgbClr val="000000"/>
                </a:solidFill>
              </a:rPr>
              <a:t>două luni </a:t>
            </a:r>
            <a:r>
              <a:rPr lang="ro-RO" sz="1600" dirty="0" smtClean="0">
                <a:solidFill>
                  <a:srgbClr val="000000"/>
                </a:solidFill>
              </a:rPr>
              <a:t>Comisia Centrală, împreună cu președinții comisiilor regionale vor forma un grup de lucru care va analiza (prin sondaje interne, pe baza experienței altor asociații, pe baza consultării cu Comisiile Tehnice etc) care este modul optim de examinare - pentru certificare/re-certificare, pentru fiecare treaptă de competență în parte, examen scris/ interviu, etc. Pentru eliminarea subiectivismului examinării se va analiza dacă examenul se poate susține în sistem “grilă”, pe baza unui set de 500-1000 de întrebări (după modelul examenului auto). În </a:t>
            </a:r>
            <a:r>
              <a:rPr lang="ro-RO" sz="1600" dirty="0">
                <a:solidFill>
                  <a:srgbClr val="000000"/>
                </a:solidFill>
              </a:rPr>
              <a:t>alte </a:t>
            </a:r>
            <a:r>
              <a:rPr lang="ro-RO" sz="1600" u="sng" dirty="0" smtClean="0">
                <a:solidFill>
                  <a:srgbClr val="000000"/>
                </a:solidFill>
              </a:rPr>
              <a:t>patru </a:t>
            </a:r>
            <a:r>
              <a:rPr lang="ro-RO" sz="1600" u="sng" dirty="0">
                <a:solidFill>
                  <a:srgbClr val="000000"/>
                </a:solidFill>
              </a:rPr>
              <a:t>luni </a:t>
            </a:r>
            <a:r>
              <a:rPr lang="ro-RO" sz="1600" dirty="0" smtClean="0">
                <a:solidFill>
                  <a:srgbClr val="000000"/>
                </a:solidFill>
              </a:rPr>
              <a:t>Comisiile de examinare/atestare trebuie </a:t>
            </a:r>
            <a:r>
              <a:rPr lang="ro-RO" sz="1600" dirty="0">
                <a:solidFill>
                  <a:srgbClr val="000000"/>
                </a:solidFill>
              </a:rPr>
              <a:t>să stabilească modul de examinare și programele de examinare. Astfel, ne propunem ca de la </a:t>
            </a:r>
            <a:r>
              <a:rPr lang="ro-RO" sz="1600" u="sng" dirty="0" smtClean="0">
                <a:solidFill>
                  <a:srgbClr val="000000"/>
                </a:solidFill>
              </a:rPr>
              <a:t>31 martie </a:t>
            </a:r>
            <a:r>
              <a:rPr lang="ro-RO" sz="1600" u="sng" dirty="0">
                <a:solidFill>
                  <a:srgbClr val="000000"/>
                </a:solidFill>
              </a:rPr>
              <a:t>2017 </a:t>
            </a:r>
            <a:r>
              <a:rPr lang="ro-RO" sz="1600" dirty="0">
                <a:solidFill>
                  <a:srgbClr val="000000"/>
                </a:solidFill>
              </a:rPr>
              <a:t>Comisiile de Atestare să fie funcționale și să înceapă să organizeze sesiuni de atestare</a:t>
            </a:r>
            <a:r>
              <a:rPr lang="ro-RO" sz="1600" dirty="0" smtClean="0">
                <a:solidFill>
                  <a:srgbClr val="000000"/>
                </a:solidFill>
              </a:rPr>
              <a:t>.</a:t>
            </a:r>
          </a:p>
          <a:p>
            <a:endParaRPr lang="ro-RO" sz="1600" dirty="0">
              <a:solidFill>
                <a:srgbClr val="000000"/>
              </a:solidFill>
            </a:endParaRPr>
          </a:p>
          <a:p>
            <a:r>
              <a:rPr lang="ro-RO" sz="1600" dirty="0" smtClean="0">
                <a:solidFill>
                  <a:srgbClr val="660066"/>
                </a:solidFill>
              </a:rPr>
              <a:t>A nu se confunda Comisiile Tehnice cu Comisiile de Certificare, chiar dacă ele vor colabora și în același timp pot avea membri comuni! Primele au rolul să stabilească direcții tehnice, să elaboreze ghiduri de proiectare, să gândească moduri de instruire, să analizeze și să promoveze codurile și standardele de proiectare, să sprijine activitatea membrilor. A doua categorie se ocupă strict de stabilirea programelor de examinare în vederea certificării, de organizarea examenelor de certificare, de validarea rezultatelor examinărilor, de confirmarea treptelor de competență.</a:t>
            </a:r>
            <a:r>
              <a:rPr lang="ro-RO" sz="1600" dirty="0">
                <a:solidFill>
                  <a:srgbClr val="660066"/>
                </a:solidFill>
              </a:rPr>
              <a:t>	  </a:t>
            </a:r>
          </a:p>
          <a:p>
            <a:endParaRPr lang="ro-RO" sz="1600" dirty="0" smtClean="0">
              <a:solidFill>
                <a:srgbClr val="660066"/>
              </a:solidFill>
            </a:endParaRPr>
          </a:p>
          <a:p>
            <a:endParaRPr lang="ro-RO" sz="1600" dirty="0" smtClean="0">
              <a:solidFill>
                <a:srgbClr val="90C226"/>
              </a:solidFill>
            </a:endParaRPr>
          </a:p>
          <a:p>
            <a:endParaRPr lang="ro-RO" sz="1200" dirty="0"/>
          </a:p>
          <a:p>
            <a:endParaRPr lang="en-US" sz="1200" dirty="0" smtClean="0">
              <a:solidFill>
                <a:srgbClr val="90C226"/>
              </a:solidFill>
            </a:endParaRPr>
          </a:p>
        </p:txBody>
      </p:sp>
      <p:sp>
        <p:nvSpPr>
          <p:cNvPr id="2" name="Slide Number Placeholder 1"/>
          <p:cNvSpPr>
            <a:spLocks noGrp="1"/>
          </p:cNvSpPr>
          <p:nvPr>
            <p:ph type="sldNum" sz="quarter" idx="12"/>
          </p:nvPr>
        </p:nvSpPr>
        <p:spPr/>
        <p:txBody>
          <a:bodyPr/>
          <a:lstStyle/>
          <a:p>
            <a:fld id="{6465EA87-E410-4F80-ADF2-CB7FA663BAAD}" type="slidenum">
              <a:rPr lang="en-US" altLang="ro-RO" smtClean="0"/>
              <a:pPr/>
              <a:t>20</a:t>
            </a:fld>
            <a:endParaRPr lang="en-US" altLang="ro-RO"/>
          </a:p>
        </p:txBody>
      </p:sp>
    </p:spTree>
    <p:extLst>
      <p:ext uri="{BB962C8B-B14F-4D97-AF65-F5344CB8AC3E}">
        <p14:creationId xmlns:p14="http://schemas.microsoft.com/office/powerpoint/2010/main" val="385023038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4" name="Rectangle 3"/>
          <p:cNvSpPr/>
          <p:nvPr/>
        </p:nvSpPr>
        <p:spPr>
          <a:xfrm>
            <a:off x="718464" y="1065911"/>
            <a:ext cx="8632630" cy="1938992"/>
          </a:xfrm>
          <a:prstGeom prst="rect">
            <a:avLst/>
          </a:prstGeom>
        </p:spPr>
        <p:txBody>
          <a:bodyPr wrap="square" anchor="t">
            <a:spAutoFit/>
          </a:bodyPr>
          <a:lstStyle/>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200" dirty="0"/>
          </a:p>
          <a:p>
            <a:endParaRPr lang="en-US" sz="1200" dirty="0" smtClean="0">
              <a:solidFill>
                <a:srgbClr val="90C226"/>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ro-RO" altLang="ro-RO" sz="2400" dirty="0" smtClean="0"/>
              <a:t>1. În interiorul AICPS</a:t>
            </a:r>
            <a:endParaRPr lang="en-US" altLang="ro-RO" sz="2400" dirty="0" smtClean="0"/>
          </a:p>
        </p:txBody>
      </p:sp>
      <p:sp>
        <p:nvSpPr>
          <p:cNvPr id="8" name="Rectangle 7"/>
          <p:cNvSpPr/>
          <p:nvPr/>
        </p:nvSpPr>
        <p:spPr>
          <a:xfrm>
            <a:off x="687934" y="1694777"/>
            <a:ext cx="8632630" cy="1200329"/>
          </a:xfrm>
          <a:prstGeom prst="rect">
            <a:avLst/>
          </a:prstGeom>
        </p:spPr>
        <p:txBody>
          <a:bodyPr wrap="square" anchor="t">
            <a:spAutoFit/>
          </a:bodyPr>
          <a:lstStyle/>
          <a:p>
            <a:r>
              <a:rPr lang="ro-RO" sz="1600" dirty="0" smtClean="0">
                <a:solidFill>
                  <a:srgbClr val="660066"/>
                </a:solidFill>
              </a:rPr>
              <a:t>  </a:t>
            </a:r>
            <a:endParaRPr lang="ro-RO" sz="1600" dirty="0">
              <a:solidFill>
                <a:srgbClr val="660066"/>
              </a:solidFill>
            </a:endParaRPr>
          </a:p>
          <a:p>
            <a:endParaRPr lang="ro-RO" sz="1600" dirty="0" smtClean="0">
              <a:solidFill>
                <a:srgbClr val="660066"/>
              </a:solidFill>
            </a:endParaRPr>
          </a:p>
          <a:p>
            <a:endParaRPr lang="ro-RO" sz="1600" dirty="0" smtClean="0">
              <a:solidFill>
                <a:srgbClr val="90C226"/>
              </a:solidFill>
            </a:endParaRPr>
          </a:p>
          <a:p>
            <a:endParaRPr lang="ro-RO" sz="1200" dirty="0"/>
          </a:p>
          <a:p>
            <a:endParaRPr lang="en-US" sz="1200" dirty="0" smtClean="0">
              <a:solidFill>
                <a:srgbClr val="90C226"/>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4045899217"/>
              </p:ext>
            </p:extLst>
          </p:nvPr>
        </p:nvGraphicFramePr>
        <p:xfrm>
          <a:off x="1287077" y="1134840"/>
          <a:ext cx="8128000" cy="2595880"/>
        </p:xfrm>
        <a:graphic>
          <a:graphicData uri="http://schemas.openxmlformats.org/drawingml/2006/table">
            <a:tbl>
              <a:tblPr firstRow="1" bandRow="1">
                <a:tableStyleId>{5C22544A-7EE6-4342-B048-85BDC9FD1C3A}</a:tableStyleId>
              </a:tblPr>
              <a:tblGrid>
                <a:gridCol w="4064000"/>
                <a:gridCol w="4064000"/>
              </a:tblGrid>
              <a:tr h="370840">
                <a:tc>
                  <a:txBody>
                    <a:bodyPr/>
                    <a:lstStyle/>
                    <a:p>
                      <a:r>
                        <a:rPr lang="en-US" dirty="0" smtClean="0"/>
                        <a:t>COMISIA/GRUPUL</a:t>
                      </a:r>
                      <a:endParaRPr lang="en-US" dirty="0"/>
                    </a:p>
                  </a:txBody>
                  <a:tcPr/>
                </a:tc>
                <a:tc>
                  <a:txBody>
                    <a:bodyPr/>
                    <a:lstStyle/>
                    <a:p>
                      <a:r>
                        <a:rPr lang="en-US" dirty="0" smtClean="0"/>
                        <a:t>NUMĂRUL</a:t>
                      </a:r>
                      <a:r>
                        <a:rPr lang="en-US" baseline="0" dirty="0" smtClean="0"/>
                        <a:t> DE MEMBRI</a:t>
                      </a:r>
                      <a:endParaRPr lang="en-US" dirty="0"/>
                    </a:p>
                  </a:txBody>
                  <a:tcPr/>
                </a:tc>
              </a:tr>
              <a:tr h="370840">
                <a:tc>
                  <a:txBody>
                    <a:bodyPr/>
                    <a:lstStyle/>
                    <a:p>
                      <a:r>
                        <a:rPr lang="en-US" dirty="0" err="1" smtClean="0"/>
                        <a:t>Comitetul</a:t>
                      </a:r>
                      <a:r>
                        <a:rPr lang="en-US" baseline="0" dirty="0" smtClean="0"/>
                        <a:t> </a:t>
                      </a:r>
                      <a:r>
                        <a:rPr lang="en-US" baseline="0" dirty="0" err="1" smtClean="0"/>
                        <a:t>Executiv</a:t>
                      </a:r>
                      <a:endParaRPr lang="en-US" dirty="0"/>
                    </a:p>
                  </a:txBody>
                  <a:tcPr/>
                </a:tc>
                <a:tc>
                  <a:txBody>
                    <a:bodyPr/>
                    <a:lstStyle/>
                    <a:p>
                      <a:r>
                        <a:rPr lang="en-US" dirty="0" smtClean="0"/>
                        <a:t>7   </a:t>
                      </a:r>
                      <a:r>
                        <a:rPr lang="en-US" dirty="0" err="1" smtClean="0"/>
                        <a:t>membri</a:t>
                      </a:r>
                      <a:endParaRPr lang="en-US" dirty="0"/>
                    </a:p>
                  </a:txBody>
                  <a:tcPr/>
                </a:tc>
              </a:tr>
              <a:tr h="370840">
                <a:tc>
                  <a:txBody>
                    <a:bodyPr/>
                    <a:lstStyle/>
                    <a:p>
                      <a:r>
                        <a:rPr lang="en-US" dirty="0" err="1" smtClean="0"/>
                        <a:t>Grupul</a:t>
                      </a:r>
                      <a:r>
                        <a:rPr lang="en-US" dirty="0" smtClean="0"/>
                        <a:t> de </a:t>
                      </a:r>
                      <a:r>
                        <a:rPr lang="en-US" dirty="0" err="1" smtClean="0"/>
                        <a:t>reflecție</a:t>
                      </a:r>
                      <a:endParaRPr lang="en-US" dirty="0"/>
                    </a:p>
                  </a:txBody>
                  <a:tcPr/>
                </a:tc>
                <a:tc>
                  <a:txBody>
                    <a:bodyPr/>
                    <a:lstStyle/>
                    <a:p>
                      <a:r>
                        <a:rPr lang="en-US" dirty="0" smtClean="0"/>
                        <a:t>10 </a:t>
                      </a:r>
                      <a:r>
                        <a:rPr lang="en-US" dirty="0" err="1" smtClean="0"/>
                        <a:t>membri</a:t>
                      </a:r>
                      <a:endParaRPr lang="en-US" dirty="0"/>
                    </a:p>
                  </a:txBody>
                  <a:tcPr/>
                </a:tc>
              </a:tr>
              <a:tr h="370840">
                <a:tc>
                  <a:txBody>
                    <a:bodyPr/>
                    <a:lstStyle/>
                    <a:p>
                      <a:r>
                        <a:rPr lang="en-US" dirty="0" err="1" smtClean="0"/>
                        <a:t>Comisia</a:t>
                      </a:r>
                      <a:r>
                        <a:rPr lang="en-US" dirty="0" smtClean="0"/>
                        <a:t> de </a:t>
                      </a:r>
                      <a:r>
                        <a:rPr lang="en-US" dirty="0" err="1" smtClean="0"/>
                        <a:t>Etică</a:t>
                      </a:r>
                      <a:r>
                        <a:rPr lang="en-US" dirty="0" smtClean="0"/>
                        <a:t> </a:t>
                      </a:r>
                      <a:r>
                        <a:rPr lang="en-US" dirty="0" err="1" smtClean="0"/>
                        <a:t>Profesională</a:t>
                      </a:r>
                      <a:endParaRPr lang="en-US" dirty="0"/>
                    </a:p>
                  </a:txBody>
                  <a:tcPr/>
                </a:tc>
                <a:tc>
                  <a:txBody>
                    <a:bodyPr/>
                    <a:lstStyle/>
                    <a:p>
                      <a:r>
                        <a:rPr lang="en-US" dirty="0" smtClean="0"/>
                        <a:t>5   </a:t>
                      </a:r>
                      <a:r>
                        <a:rPr lang="en-US" dirty="0" err="1" smtClean="0"/>
                        <a:t>membri</a:t>
                      </a:r>
                      <a:endParaRPr lang="en-US" dirty="0"/>
                    </a:p>
                  </a:txBody>
                  <a:tcPr/>
                </a:tc>
              </a:tr>
              <a:tr h="370840">
                <a:tc>
                  <a:txBody>
                    <a:bodyPr/>
                    <a:lstStyle/>
                    <a:p>
                      <a:r>
                        <a:rPr lang="en-US" dirty="0" err="1" smtClean="0"/>
                        <a:t>Comisiile</a:t>
                      </a:r>
                      <a:r>
                        <a:rPr lang="en-US" dirty="0" smtClean="0"/>
                        <a:t> </a:t>
                      </a:r>
                      <a:r>
                        <a:rPr lang="en-US" dirty="0" err="1" smtClean="0"/>
                        <a:t>Tehnice</a:t>
                      </a:r>
                      <a:endParaRPr lang="en-US" dirty="0"/>
                    </a:p>
                  </a:txBody>
                  <a:tcPr/>
                </a:tc>
                <a:tc>
                  <a:txBody>
                    <a:bodyPr/>
                    <a:lstStyle/>
                    <a:p>
                      <a:r>
                        <a:rPr lang="en-US" dirty="0" smtClean="0"/>
                        <a:t>30 </a:t>
                      </a:r>
                      <a:r>
                        <a:rPr lang="en-US" dirty="0" err="1" smtClean="0"/>
                        <a:t>membri</a:t>
                      </a:r>
                      <a:endParaRPr lang="en-US" dirty="0"/>
                    </a:p>
                  </a:txBody>
                  <a:tcPr/>
                </a:tc>
              </a:tr>
              <a:tr h="370840">
                <a:tc>
                  <a:txBody>
                    <a:bodyPr/>
                    <a:lstStyle/>
                    <a:p>
                      <a:r>
                        <a:rPr lang="en-US" dirty="0" err="1" smtClean="0"/>
                        <a:t>Comisiile</a:t>
                      </a:r>
                      <a:r>
                        <a:rPr lang="en-US" dirty="0" smtClean="0"/>
                        <a:t> de </a:t>
                      </a:r>
                      <a:r>
                        <a:rPr lang="en-US" dirty="0" err="1" smtClean="0"/>
                        <a:t>Certificare</a:t>
                      </a:r>
                      <a:endParaRPr lang="en-US" dirty="0"/>
                    </a:p>
                  </a:txBody>
                  <a:tcPr/>
                </a:tc>
                <a:tc>
                  <a:txBody>
                    <a:bodyPr/>
                    <a:lstStyle/>
                    <a:p>
                      <a:r>
                        <a:rPr lang="en-US" dirty="0" smtClean="0"/>
                        <a:t>42 </a:t>
                      </a:r>
                      <a:r>
                        <a:rPr lang="en-US" dirty="0" err="1" smtClean="0"/>
                        <a:t>membri</a:t>
                      </a:r>
                      <a:endParaRPr lang="en-US" dirty="0"/>
                    </a:p>
                  </a:txBody>
                  <a:tcPr/>
                </a:tc>
              </a:tr>
              <a:tr h="370840">
                <a:tc>
                  <a:txBody>
                    <a:bodyPr/>
                    <a:lstStyle/>
                    <a:p>
                      <a:r>
                        <a:rPr lang="en-US" dirty="0" smtClean="0">
                          <a:solidFill>
                            <a:srgbClr val="FF0000"/>
                          </a:solidFill>
                        </a:rPr>
                        <a:t>TOTAL</a:t>
                      </a:r>
                      <a:endParaRPr lang="en-US" dirty="0">
                        <a:solidFill>
                          <a:srgbClr val="FF0000"/>
                        </a:solidFill>
                      </a:endParaRPr>
                    </a:p>
                  </a:txBody>
                  <a:tcPr/>
                </a:tc>
                <a:tc>
                  <a:txBody>
                    <a:bodyPr/>
                    <a:lstStyle/>
                    <a:p>
                      <a:r>
                        <a:rPr lang="en-US" dirty="0" smtClean="0">
                          <a:solidFill>
                            <a:srgbClr val="FF0000"/>
                          </a:solidFill>
                        </a:rPr>
                        <a:t>94 </a:t>
                      </a:r>
                      <a:r>
                        <a:rPr lang="en-US" dirty="0" err="1" smtClean="0">
                          <a:solidFill>
                            <a:srgbClr val="FF0000"/>
                          </a:solidFill>
                        </a:rPr>
                        <a:t>membri</a:t>
                      </a:r>
                      <a:endParaRPr lang="en-US" dirty="0">
                        <a:solidFill>
                          <a:srgbClr val="FF0000"/>
                        </a:solidFill>
                      </a:endParaRPr>
                    </a:p>
                  </a:txBody>
                  <a:tcPr/>
                </a:tc>
              </a:tr>
            </a:tbl>
          </a:graphicData>
        </a:graphic>
      </p:graphicFrame>
      <p:sp>
        <p:nvSpPr>
          <p:cNvPr id="5" name="TextBox 4"/>
          <p:cNvSpPr txBox="1"/>
          <p:nvPr/>
        </p:nvSpPr>
        <p:spPr>
          <a:xfrm>
            <a:off x="1312773" y="4322693"/>
            <a:ext cx="7846110" cy="1754327"/>
          </a:xfrm>
          <a:prstGeom prst="rect">
            <a:avLst/>
          </a:prstGeom>
          <a:noFill/>
        </p:spPr>
        <p:txBody>
          <a:bodyPr wrap="square" rtlCol="0">
            <a:spAutoFit/>
          </a:bodyPr>
          <a:lstStyle/>
          <a:p>
            <a:r>
              <a:rPr lang="en-US" dirty="0" err="1" smtClean="0"/>
              <a:t>Sunt</a:t>
            </a:r>
            <a:r>
              <a:rPr lang="en-US" dirty="0" smtClean="0"/>
              <a:t> </a:t>
            </a:r>
            <a:r>
              <a:rPr lang="en-US" dirty="0" err="1" smtClean="0"/>
              <a:t>unii</a:t>
            </a:r>
            <a:r>
              <a:rPr lang="en-US" dirty="0" smtClean="0"/>
              <a:t> </a:t>
            </a:r>
            <a:r>
              <a:rPr lang="en-US" dirty="0" err="1" smtClean="0"/>
              <a:t>membri</a:t>
            </a:r>
            <a:r>
              <a:rPr lang="en-US" dirty="0" smtClean="0"/>
              <a:t> care se </a:t>
            </a:r>
            <a:r>
              <a:rPr lang="en-US" dirty="0" err="1" smtClean="0"/>
              <a:t>vor</a:t>
            </a:r>
            <a:r>
              <a:rPr lang="en-US" dirty="0" smtClean="0"/>
              <a:t> </a:t>
            </a:r>
            <a:r>
              <a:rPr lang="en-US" dirty="0" err="1" smtClean="0"/>
              <a:t>regăsi</a:t>
            </a:r>
            <a:r>
              <a:rPr lang="en-US" dirty="0" smtClean="0"/>
              <a:t> </a:t>
            </a:r>
            <a:r>
              <a:rPr lang="en-US" dirty="0" err="1" smtClean="0"/>
              <a:t>în</a:t>
            </a:r>
            <a:r>
              <a:rPr lang="en-US" dirty="0" smtClean="0"/>
              <a:t> </a:t>
            </a:r>
            <a:r>
              <a:rPr lang="en-US" dirty="0" err="1" smtClean="0"/>
              <a:t>mai</a:t>
            </a:r>
            <a:r>
              <a:rPr lang="en-US" dirty="0" smtClean="0"/>
              <a:t> </a:t>
            </a:r>
            <a:r>
              <a:rPr lang="en-US" dirty="0" err="1" smtClean="0"/>
              <a:t>multe</a:t>
            </a:r>
            <a:r>
              <a:rPr lang="en-US" dirty="0" smtClean="0"/>
              <a:t> </a:t>
            </a:r>
            <a:r>
              <a:rPr lang="en-US" dirty="0" err="1" smtClean="0"/>
              <a:t>comisii</a:t>
            </a:r>
            <a:r>
              <a:rPr lang="en-US" dirty="0" smtClean="0"/>
              <a:t>, </a:t>
            </a:r>
            <a:r>
              <a:rPr lang="en-US" dirty="0" err="1" smtClean="0"/>
              <a:t>dar</a:t>
            </a:r>
            <a:r>
              <a:rPr lang="en-US" dirty="0" smtClean="0"/>
              <a:t> se </a:t>
            </a:r>
            <a:r>
              <a:rPr lang="en-US" dirty="0" err="1" smtClean="0"/>
              <a:t>estimează</a:t>
            </a:r>
            <a:r>
              <a:rPr lang="en-US" dirty="0" smtClean="0"/>
              <a:t> un </a:t>
            </a:r>
            <a:r>
              <a:rPr lang="en-US" dirty="0" err="1" smtClean="0"/>
              <a:t>necesar</a:t>
            </a:r>
            <a:r>
              <a:rPr lang="en-US" dirty="0" smtClean="0"/>
              <a:t> de </a:t>
            </a:r>
            <a:r>
              <a:rPr lang="en-US" dirty="0" err="1" smtClean="0"/>
              <a:t>membri</a:t>
            </a:r>
            <a:r>
              <a:rPr lang="en-US" dirty="0" smtClean="0"/>
              <a:t> </a:t>
            </a:r>
            <a:r>
              <a:rPr lang="en-US" dirty="0" err="1" smtClean="0"/>
              <a:t>implicați</a:t>
            </a:r>
            <a:r>
              <a:rPr lang="en-US" dirty="0" smtClean="0"/>
              <a:t> de 75-80 de </a:t>
            </a:r>
            <a:r>
              <a:rPr lang="en-US" dirty="0" err="1" smtClean="0"/>
              <a:t>persoane</a:t>
            </a:r>
            <a:r>
              <a:rPr lang="en-US" dirty="0" smtClean="0"/>
              <a:t>.</a:t>
            </a:r>
          </a:p>
          <a:p>
            <a:endParaRPr lang="en-US" dirty="0"/>
          </a:p>
          <a:p>
            <a:r>
              <a:rPr lang="en-US" dirty="0" smtClean="0"/>
              <a:t>La </a:t>
            </a:r>
            <a:r>
              <a:rPr lang="en-US" dirty="0" err="1" smtClean="0"/>
              <a:t>acestea</a:t>
            </a:r>
            <a:r>
              <a:rPr lang="en-US" dirty="0" smtClean="0"/>
              <a:t> se </a:t>
            </a:r>
            <a:r>
              <a:rPr lang="en-US" dirty="0" err="1" smtClean="0"/>
              <a:t>adaugă</a:t>
            </a:r>
            <a:r>
              <a:rPr lang="en-US" dirty="0" smtClean="0"/>
              <a:t> </a:t>
            </a:r>
            <a:r>
              <a:rPr lang="en-US" dirty="0" err="1" smtClean="0"/>
              <a:t>personalul</a:t>
            </a:r>
            <a:r>
              <a:rPr lang="en-US" dirty="0" smtClean="0"/>
              <a:t> economic, </a:t>
            </a:r>
            <a:r>
              <a:rPr lang="en-US" dirty="0" err="1" smtClean="0"/>
              <a:t>personalul</a:t>
            </a:r>
            <a:r>
              <a:rPr lang="en-US" dirty="0" smtClean="0"/>
              <a:t> </a:t>
            </a:r>
            <a:r>
              <a:rPr lang="en-US" dirty="0" err="1" smtClean="0"/>
              <a:t>administrativ</a:t>
            </a:r>
            <a:r>
              <a:rPr lang="en-US" dirty="0" smtClean="0"/>
              <a:t>, un </a:t>
            </a:r>
            <a:r>
              <a:rPr lang="en-US" dirty="0" err="1" smtClean="0"/>
              <a:t>responsabil</a:t>
            </a:r>
            <a:r>
              <a:rPr lang="en-US" dirty="0" smtClean="0"/>
              <a:t> </a:t>
            </a:r>
            <a:r>
              <a:rPr lang="en-US" dirty="0" err="1" smtClean="0"/>
              <a:t>și</a:t>
            </a:r>
            <a:r>
              <a:rPr lang="en-US" dirty="0" smtClean="0"/>
              <a:t> un </a:t>
            </a:r>
            <a:r>
              <a:rPr lang="en-US" dirty="0" err="1" smtClean="0"/>
              <a:t>colegiu</a:t>
            </a:r>
            <a:r>
              <a:rPr lang="en-US" dirty="0" smtClean="0"/>
              <a:t> editor al </a:t>
            </a:r>
            <a:r>
              <a:rPr lang="en-US" dirty="0" err="1" smtClean="0"/>
              <a:t>Revistei</a:t>
            </a:r>
            <a:r>
              <a:rPr lang="en-US" dirty="0" smtClean="0"/>
              <a:t> AICPS, </a:t>
            </a:r>
            <a:r>
              <a:rPr lang="en-US" dirty="0" err="1" smtClean="0"/>
              <a:t>alte</a:t>
            </a:r>
            <a:r>
              <a:rPr lang="en-US" dirty="0" smtClean="0"/>
              <a:t> </a:t>
            </a:r>
            <a:r>
              <a:rPr lang="en-US" dirty="0" err="1" smtClean="0"/>
              <a:t>comisii</a:t>
            </a:r>
            <a:r>
              <a:rPr lang="en-US" dirty="0" smtClean="0"/>
              <a:t>, </a:t>
            </a:r>
            <a:r>
              <a:rPr lang="en-US" dirty="0" err="1" smtClean="0"/>
              <a:t>subcomisii</a:t>
            </a:r>
            <a:r>
              <a:rPr lang="en-US" dirty="0" smtClean="0"/>
              <a:t> </a:t>
            </a:r>
            <a:r>
              <a:rPr lang="en-US" dirty="0" err="1" smtClean="0"/>
              <a:t>sau</a:t>
            </a:r>
            <a:r>
              <a:rPr lang="en-US" dirty="0" smtClean="0"/>
              <a:t> </a:t>
            </a:r>
            <a:r>
              <a:rPr lang="en-US" dirty="0" err="1" smtClean="0"/>
              <a:t>grupuri</a:t>
            </a:r>
            <a:r>
              <a:rPr lang="en-US" dirty="0" smtClean="0"/>
              <a:t> de </a:t>
            </a:r>
            <a:r>
              <a:rPr lang="en-US" dirty="0" err="1" smtClean="0"/>
              <a:t>lucru</a:t>
            </a:r>
            <a:r>
              <a:rPr lang="en-US" dirty="0" smtClean="0"/>
              <a:t> </a:t>
            </a:r>
            <a:r>
              <a:rPr lang="en-US" dirty="0" err="1" smtClean="0"/>
              <a:t>constituite</a:t>
            </a:r>
            <a:r>
              <a:rPr lang="en-US" dirty="0" smtClean="0"/>
              <a:t> </a:t>
            </a:r>
            <a:r>
              <a:rPr lang="en-US" dirty="0" err="1" smtClean="0"/>
              <a:t>în</a:t>
            </a:r>
            <a:r>
              <a:rPr lang="en-US" dirty="0" smtClean="0"/>
              <a:t> </a:t>
            </a:r>
            <a:r>
              <a:rPr lang="en-US" dirty="0" err="1" smtClean="0"/>
              <a:t>funcție</a:t>
            </a:r>
            <a:r>
              <a:rPr lang="en-US" dirty="0" smtClean="0"/>
              <a:t> de </a:t>
            </a:r>
            <a:r>
              <a:rPr lang="en-US" dirty="0" err="1" smtClean="0"/>
              <a:t>necesitate</a:t>
            </a:r>
            <a:r>
              <a:rPr lang="en-US" dirty="0" smtClean="0"/>
              <a:t>.</a:t>
            </a:r>
            <a:endParaRPr lang="en-US" dirty="0"/>
          </a:p>
        </p:txBody>
      </p:sp>
      <p:sp>
        <p:nvSpPr>
          <p:cNvPr id="2" name="Slide Number Placeholder 1"/>
          <p:cNvSpPr>
            <a:spLocks noGrp="1"/>
          </p:cNvSpPr>
          <p:nvPr>
            <p:ph type="sldNum" sz="quarter" idx="12"/>
          </p:nvPr>
        </p:nvSpPr>
        <p:spPr/>
        <p:txBody>
          <a:bodyPr/>
          <a:lstStyle/>
          <a:p>
            <a:fld id="{6465EA87-E410-4F80-ADF2-CB7FA663BAAD}" type="slidenum">
              <a:rPr lang="en-US" altLang="ro-RO" smtClean="0"/>
              <a:pPr/>
              <a:t>21</a:t>
            </a:fld>
            <a:endParaRPr lang="en-US" altLang="ro-RO"/>
          </a:p>
        </p:txBody>
      </p:sp>
    </p:spTree>
    <p:extLst>
      <p:ext uri="{BB962C8B-B14F-4D97-AF65-F5344CB8AC3E}">
        <p14:creationId xmlns:p14="http://schemas.microsoft.com/office/powerpoint/2010/main" val="123180474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4" name="Rectangle 3"/>
          <p:cNvSpPr/>
          <p:nvPr/>
        </p:nvSpPr>
        <p:spPr>
          <a:xfrm>
            <a:off x="718464" y="1065911"/>
            <a:ext cx="8632630" cy="1938992"/>
          </a:xfrm>
          <a:prstGeom prst="rect">
            <a:avLst/>
          </a:prstGeom>
        </p:spPr>
        <p:txBody>
          <a:bodyPr wrap="square" anchor="t">
            <a:spAutoFit/>
          </a:bodyPr>
          <a:lstStyle/>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200" dirty="0"/>
          </a:p>
          <a:p>
            <a:endParaRPr lang="en-US" sz="1200" dirty="0" smtClean="0">
              <a:solidFill>
                <a:srgbClr val="90C226"/>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ro-RO" altLang="ro-RO" sz="2400" dirty="0" smtClean="0"/>
              <a:t>1. În interiorul AICPS</a:t>
            </a:r>
            <a:endParaRPr lang="en-US" altLang="ro-RO" sz="2400" dirty="0" smtClean="0"/>
          </a:p>
        </p:txBody>
      </p:sp>
      <p:sp>
        <p:nvSpPr>
          <p:cNvPr id="8" name="Rectangle 7"/>
          <p:cNvSpPr/>
          <p:nvPr/>
        </p:nvSpPr>
        <p:spPr>
          <a:xfrm>
            <a:off x="718464" y="1065911"/>
            <a:ext cx="8632630" cy="5509201"/>
          </a:xfrm>
          <a:prstGeom prst="rect">
            <a:avLst/>
          </a:prstGeom>
        </p:spPr>
        <p:txBody>
          <a:bodyPr wrap="square" anchor="t">
            <a:spAutoFit/>
          </a:bodyPr>
          <a:lstStyle/>
          <a:p>
            <a:r>
              <a:rPr lang="ro-RO" sz="1600" dirty="0" smtClean="0"/>
              <a:t>1.5. Reluarea/continuarea cursurilor online (termen de începere </a:t>
            </a:r>
            <a:r>
              <a:rPr lang="ro-RO" sz="1600" u="sng" dirty="0" smtClean="0"/>
              <a:t>5 luni</a:t>
            </a:r>
            <a:r>
              <a:rPr lang="ro-RO" sz="1600" dirty="0" smtClean="0"/>
              <a:t>)</a:t>
            </a:r>
          </a:p>
          <a:p>
            <a:endParaRPr lang="ro-RO" sz="1600" dirty="0" smtClean="0"/>
          </a:p>
          <a:p>
            <a:r>
              <a:rPr lang="ro-RO" sz="1600" dirty="0" smtClean="0"/>
              <a:t>1.6. Organizarea de mese rotunde, seminarii pe probleme tehnice / legislativ-organizatorice, la nivelul Filialelor, în funcție de subiectele de interes pe care le propun Filialele (termen de începere </a:t>
            </a:r>
            <a:r>
              <a:rPr lang="ro-RO" sz="1600" u="sng" dirty="0" smtClean="0"/>
              <a:t>4-6</a:t>
            </a:r>
            <a:r>
              <a:rPr lang="ro-RO" sz="1600" dirty="0" smtClean="0"/>
              <a:t> luni). Acestea vor putea fi susținute de către Asociației prin:</a:t>
            </a:r>
          </a:p>
          <a:p>
            <a:pPr marL="285750" indent="-285750">
              <a:buFontTx/>
              <a:buChar char="-"/>
            </a:pPr>
            <a:r>
              <a:rPr lang="ro-RO" sz="1600" dirty="0" smtClean="0">
                <a:solidFill>
                  <a:srgbClr val="000000"/>
                </a:solidFill>
              </a:rPr>
              <a:t>Lectori din cadrul AICPS sau din Universități;</a:t>
            </a:r>
          </a:p>
          <a:p>
            <a:pPr marL="285750" indent="-285750">
              <a:buFontTx/>
              <a:buChar char="-"/>
            </a:pPr>
            <a:r>
              <a:rPr lang="ro-RO" sz="1600" dirty="0" smtClean="0">
                <a:solidFill>
                  <a:srgbClr val="000000"/>
                </a:solidFill>
              </a:rPr>
              <a:t>Colaborarea cu producători/distribuitori de materiale și tehnologii de construcție;</a:t>
            </a:r>
          </a:p>
          <a:p>
            <a:pPr marL="285750" indent="-285750">
              <a:buFontTx/>
              <a:buChar char="-"/>
            </a:pPr>
            <a:r>
              <a:rPr lang="ro-RO" sz="1600" dirty="0" smtClean="0">
                <a:solidFill>
                  <a:srgbClr val="000000"/>
                </a:solidFill>
              </a:rPr>
              <a:t>Lectori din cadrul AICPS/avocați pentru probleme legislativ-organizatorice.</a:t>
            </a:r>
          </a:p>
          <a:p>
            <a:endParaRPr lang="ro-RO" sz="1600" dirty="0">
              <a:solidFill>
                <a:srgbClr val="000000"/>
              </a:solidFill>
            </a:endParaRPr>
          </a:p>
          <a:p>
            <a:r>
              <a:rPr lang="ro-RO" sz="1600" dirty="0" smtClean="0">
                <a:solidFill>
                  <a:srgbClr val="000000"/>
                </a:solidFill>
              </a:rPr>
              <a:t>1.7. Se recomandă Filialelor să organizeze întâlniri lunare/trimestriale pe </a:t>
            </a:r>
            <a:r>
              <a:rPr lang="ro-RO" sz="1600" dirty="0" smtClean="0">
                <a:solidFill>
                  <a:schemeClr val="accent2">
                    <a:lumMod val="60000"/>
                    <a:lumOff val="40000"/>
                  </a:schemeClr>
                </a:solidFill>
              </a:rPr>
              <a:t>probleme tehnice</a:t>
            </a:r>
            <a:r>
              <a:rPr lang="ro-RO" sz="1600" dirty="0" smtClean="0">
                <a:solidFill>
                  <a:srgbClr val="000000"/>
                </a:solidFill>
              </a:rPr>
              <a:t>, pe baza unor subiecte anunțate.</a:t>
            </a:r>
          </a:p>
          <a:p>
            <a:endParaRPr lang="ro-RO" sz="1600" dirty="0">
              <a:solidFill>
                <a:srgbClr val="000000"/>
              </a:solidFill>
            </a:endParaRPr>
          </a:p>
          <a:p>
            <a:r>
              <a:rPr lang="ro-RO" sz="1600" dirty="0" smtClean="0">
                <a:solidFill>
                  <a:srgbClr val="000000"/>
                </a:solidFill>
              </a:rPr>
              <a:t>1.8. </a:t>
            </a:r>
            <a:r>
              <a:rPr lang="ro-RO" sz="1600" dirty="0">
                <a:solidFill>
                  <a:srgbClr val="000000"/>
                </a:solidFill>
              </a:rPr>
              <a:t>Organizarea de sesiuni de informare online sau în cadrul filialelor cu privire la </a:t>
            </a:r>
            <a:r>
              <a:rPr lang="ro-RO" sz="1600" dirty="0">
                <a:solidFill>
                  <a:srgbClr val="94DE61"/>
                </a:solidFill>
              </a:rPr>
              <a:t>asigurările profesionale </a:t>
            </a:r>
            <a:r>
              <a:rPr lang="ro-RO" sz="1600" dirty="0">
                <a:solidFill>
                  <a:srgbClr val="000000"/>
                </a:solidFill>
              </a:rPr>
              <a:t>cu ajutorul agenților/brokerilor de asigurări (termen de începere </a:t>
            </a:r>
            <a:r>
              <a:rPr lang="ro-RO" sz="1600" u="sng" dirty="0">
                <a:solidFill>
                  <a:srgbClr val="000000"/>
                </a:solidFill>
              </a:rPr>
              <a:t>6 luni</a:t>
            </a:r>
            <a:r>
              <a:rPr lang="ro-RO" sz="1600" dirty="0">
                <a:solidFill>
                  <a:srgbClr val="000000"/>
                </a:solidFill>
              </a:rPr>
              <a:t>).</a:t>
            </a:r>
          </a:p>
          <a:p>
            <a:endParaRPr lang="ro-RO" sz="1600" dirty="0" smtClean="0">
              <a:solidFill>
                <a:srgbClr val="000000"/>
              </a:solidFill>
            </a:endParaRPr>
          </a:p>
          <a:p>
            <a:r>
              <a:rPr lang="ro-RO" sz="1600" dirty="0" smtClean="0">
                <a:solidFill>
                  <a:srgbClr val="000000"/>
                </a:solidFill>
              </a:rPr>
              <a:t>1.9. Clarificarea situației și statutului Filialelor (conducere aleasă pentru anul 2016 (interimat), număr de membri, evidența acestora, respectarea prevederilor statutare, etc) – </a:t>
            </a:r>
            <a:r>
              <a:rPr lang="ro-RO" sz="1600" u="sng" dirty="0" smtClean="0">
                <a:solidFill>
                  <a:srgbClr val="000000"/>
                </a:solidFill>
              </a:rPr>
              <a:t>termen 30 noiembrie 2016</a:t>
            </a:r>
            <a:r>
              <a:rPr lang="ro-RO" sz="1600" dirty="0" smtClean="0">
                <a:solidFill>
                  <a:srgbClr val="000000"/>
                </a:solidFill>
              </a:rPr>
              <a:t>. Pentru anul 2017 alegerile se vor desfășura în conformitate cu calendarul indicat în documentele statutare.</a:t>
            </a:r>
            <a:endParaRPr lang="ro-RO" sz="1600" dirty="0">
              <a:solidFill>
                <a:srgbClr val="000000"/>
              </a:solidFill>
            </a:endParaRPr>
          </a:p>
          <a:p>
            <a:endParaRPr lang="ro-RO" sz="1600" dirty="0" smtClean="0">
              <a:solidFill>
                <a:srgbClr val="90C226"/>
              </a:solidFill>
            </a:endParaRPr>
          </a:p>
        </p:txBody>
      </p:sp>
      <p:sp>
        <p:nvSpPr>
          <p:cNvPr id="2" name="Slide Number Placeholder 1"/>
          <p:cNvSpPr>
            <a:spLocks noGrp="1"/>
          </p:cNvSpPr>
          <p:nvPr>
            <p:ph type="sldNum" sz="quarter" idx="12"/>
          </p:nvPr>
        </p:nvSpPr>
        <p:spPr/>
        <p:txBody>
          <a:bodyPr/>
          <a:lstStyle/>
          <a:p>
            <a:fld id="{6465EA87-E410-4F80-ADF2-CB7FA663BAAD}" type="slidenum">
              <a:rPr lang="en-US" altLang="ro-RO" smtClean="0"/>
              <a:pPr/>
              <a:t>22</a:t>
            </a:fld>
            <a:endParaRPr lang="en-US" altLang="ro-RO"/>
          </a:p>
        </p:txBody>
      </p:sp>
    </p:spTree>
    <p:extLst>
      <p:ext uri="{BB962C8B-B14F-4D97-AF65-F5344CB8AC3E}">
        <p14:creationId xmlns:p14="http://schemas.microsoft.com/office/powerpoint/2010/main" val="296763139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4" name="Rectangle 3"/>
          <p:cNvSpPr/>
          <p:nvPr/>
        </p:nvSpPr>
        <p:spPr>
          <a:xfrm>
            <a:off x="718464" y="1065911"/>
            <a:ext cx="8632630" cy="1938992"/>
          </a:xfrm>
          <a:prstGeom prst="rect">
            <a:avLst/>
          </a:prstGeom>
        </p:spPr>
        <p:txBody>
          <a:bodyPr wrap="square" anchor="t">
            <a:spAutoFit/>
          </a:bodyPr>
          <a:lstStyle/>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200" dirty="0"/>
          </a:p>
          <a:p>
            <a:endParaRPr lang="en-US" sz="1200" dirty="0" smtClean="0">
              <a:solidFill>
                <a:srgbClr val="90C226"/>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ro-RO" altLang="ro-RO" sz="2400" dirty="0" smtClean="0"/>
              <a:t>1. În interiorul AICPS</a:t>
            </a:r>
            <a:endParaRPr lang="en-US" altLang="ro-RO" sz="2400" dirty="0" smtClean="0"/>
          </a:p>
        </p:txBody>
      </p:sp>
      <p:sp>
        <p:nvSpPr>
          <p:cNvPr id="8" name="Rectangle 7"/>
          <p:cNvSpPr/>
          <p:nvPr/>
        </p:nvSpPr>
        <p:spPr>
          <a:xfrm>
            <a:off x="718464" y="1065911"/>
            <a:ext cx="8632630" cy="5139869"/>
          </a:xfrm>
          <a:prstGeom prst="rect">
            <a:avLst/>
          </a:prstGeom>
        </p:spPr>
        <p:txBody>
          <a:bodyPr wrap="square" anchor="t">
            <a:spAutoFit/>
          </a:bodyPr>
          <a:lstStyle/>
          <a:p>
            <a:endParaRPr lang="ro-RO" sz="1600" dirty="0">
              <a:solidFill>
                <a:srgbClr val="000000"/>
              </a:solidFill>
            </a:endParaRPr>
          </a:p>
          <a:p>
            <a:r>
              <a:rPr lang="ro-RO" sz="1600" dirty="0">
                <a:solidFill>
                  <a:srgbClr val="000000"/>
                </a:solidFill>
              </a:rPr>
              <a:t>1.10. Punerea la punct </a:t>
            </a:r>
            <a:r>
              <a:rPr lang="en-US" sz="1600" dirty="0">
                <a:solidFill>
                  <a:srgbClr val="000000"/>
                </a:solidFill>
              </a:rPr>
              <a:t>a </a:t>
            </a:r>
            <a:r>
              <a:rPr lang="en-US" sz="1600" dirty="0" err="1">
                <a:solidFill>
                  <a:srgbClr val="000000"/>
                </a:solidFill>
              </a:rPr>
              <a:t>unei</a:t>
            </a:r>
            <a:r>
              <a:rPr lang="en-US" sz="1600" dirty="0">
                <a:solidFill>
                  <a:srgbClr val="000000"/>
                </a:solidFill>
              </a:rPr>
              <a:t> </a:t>
            </a:r>
            <a:r>
              <a:rPr lang="en-US" sz="1600" dirty="0" err="1">
                <a:solidFill>
                  <a:srgbClr val="000000"/>
                </a:solidFill>
              </a:rPr>
              <a:t>platforme</a:t>
            </a:r>
            <a:r>
              <a:rPr lang="en-US" sz="1600" dirty="0">
                <a:solidFill>
                  <a:srgbClr val="000000"/>
                </a:solidFill>
              </a:rPr>
              <a:t> </a:t>
            </a:r>
            <a:r>
              <a:rPr lang="ro-RO" sz="1600" dirty="0">
                <a:solidFill>
                  <a:srgbClr val="000000"/>
                </a:solidFill>
              </a:rPr>
              <a:t>online / site</a:t>
            </a:r>
            <a:r>
              <a:rPr lang="en-US" sz="1600" dirty="0">
                <a:solidFill>
                  <a:srgbClr val="000000"/>
                </a:solidFill>
              </a:rPr>
              <a:t>, </a:t>
            </a:r>
            <a:r>
              <a:rPr lang="en-US" sz="1600" dirty="0" err="1">
                <a:solidFill>
                  <a:srgbClr val="000000"/>
                </a:solidFill>
              </a:rPr>
              <a:t>adaptat</a:t>
            </a:r>
            <a:r>
              <a:rPr lang="ro-RO" sz="1600" dirty="0">
                <a:solidFill>
                  <a:srgbClr val="000000"/>
                </a:solidFill>
              </a:rPr>
              <a:t>ă cerințelor și posibilității tehnologiei informaționale actuale, integrată cu noile prevederi statutare. Dintre facilitățile de bază ale acesteia precizăm</a:t>
            </a:r>
            <a:r>
              <a:rPr lang="en-US" sz="1600" dirty="0">
                <a:solidFill>
                  <a:srgbClr val="000000"/>
                </a:solidFill>
              </a:rPr>
              <a:t>:</a:t>
            </a:r>
            <a:r>
              <a:rPr lang="ro-RO" sz="1600" dirty="0">
                <a:solidFill>
                  <a:srgbClr val="000000"/>
                </a:solidFill>
              </a:rPr>
              <a:t>  care să faciliteze informarea și în același timp organizarea membrilor Asociației. Dintre facilitățile acestuia amintim:</a:t>
            </a:r>
            <a:endParaRPr lang="en-US" sz="1600" dirty="0">
              <a:solidFill>
                <a:srgbClr val="000000"/>
              </a:solidFill>
            </a:endParaRPr>
          </a:p>
          <a:p>
            <a:pPr marL="285750" indent="-285750">
              <a:buFontTx/>
              <a:buChar char="-"/>
            </a:pPr>
            <a:r>
              <a:rPr lang="en-US" sz="1600" dirty="0" err="1">
                <a:solidFill>
                  <a:srgbClr val="000000"/>
                </a:solidFill>
              </a:rPr>
              <a:t>Automatizarea</a:t>
            </a:r>
            <a:r>
              <a:rPr lang="en-US" sz="1600" dirty="0">
                <a:solidFill>
                  <a:srgbClr val="000000"/>
                </a:solidFill>
              </a:rPr>
              <a:t> </a:t>
            </a:r>
            <a:r>
              <a:rPr lang="en-US" sz="1600" dirty="0" err="1">
                <a:solidFill>
                  <a:srgbClr val="000000"/>
                </a:solidFill>
              </a:rPr>
              <a:t>tuturor</a:t>
            </a:r>
            <a:r>
              <a:rPr lang="en-US" sz="1600" dirty="0">
                <a:solidFill>
                  <a:srgbClr val="000000"/>
                </a:solidFill>
              </a:rPr>
              <a:t> </a:t>
            </a:r>
            <a:r>
              <a:rPr lang="en-US" sz="1600" dirty="0" err="1">
                <a:solidFill>
                  <a:srgbClr val="000000"/>
                </a:solidFill>
              </a:rPr>
              <a:t>activi</a:t>
            </a:r>
            <a:r>
              <a:rPr lang="ro-RO" sz="1600" dirty="0">
                <a:solidFill>
                  <a:srgbClr val="000000"/>
                </a:solidFill>
              </a:rPr>
              <a:t>tăților de comunicare și evidență, și, implicit scăderea costurilor actuale aferente acestora</a:t>
            </a:r>
            <a:r>
              <a:rPr lang="en-US" sz="1600" dirty="0">
                <a:solidFill>
                  <a:srgbClr val="000000"/>
                </a:solidFill>
              </a:rPr>
              <a:t>;</a:t>
            </a:r>
          </a:p>
          <a:p>
            <a:pPr marL="285750" indent="-285750">
              <a:buFontTx/>
              <a:buChar char="-"/>
            </a:pPr>
            <a:r>
              <a:rPr lang="en-US" sz="1600" dirty="0" err="1">
                <a:solidFill>
                  <a:srgbClr val="000000"/>
                </a:solidFill>
              </a:rPr>
              <a:t>Actualizarea</a:t>
            </a:r>
            <a:r>
              <a:rPr lang="en-US" sz="1600" dirty="0">
                <a:solidFill>
                  <a:srgbClr val="000000"/>
                </a:solidFill>
              </a:rPr>
              <a:t> </a:t>
            </a:r>
            <a:r>
              <a:rPr lang="ro-RO" sz="1600" dirty="0">
                <a:solidFill>
                  <a:srgbClr val="000000"/>
                </a:solidFill>
              </a:rPr>
              <a:t>și îmbunătățirea  bazei de date a membrilor Asociației, precum și integrarea acesteia cu noul statut</a:t>
            </a:r>
            <a:r>
              <a:rPr lang="en-US" sz="1600" dirty="0">
                <a:solidFill>
                  <a:srgbClr val="000000"/>
                </a:solidFill>
              </a:rPr>
              <a:t>;</a:t>
            </a:r>
            <a:endParaRPr lang="ro-RO" sz="1600" dirty="0">
              <a:solidFill>
                <a:srgbClr val="000000"/>
              </a:solidFill>
            </a:endParaRPr>
          </a:p>
          <a:p>
            <a:pPr marL="285750" indent="-285750">
              <a:buFontTx/>
              <a:buChar char="-"/>
            </a:pPr>
            <a:r>
              <a:rPr lang="ro-RO" sz="1600" dirty="0">
                <a:solidFill>
                  <a:srgbClr val="000000"/>
                </a:solidFill>
              </a:rPr>
              <a:t>Posibilitatea de </a:t>
            </a:r>
            <a:r>
              <a:rPr lang="en-US" sz="1600" dirty="0" err="1">
                <a:solidFill>
                  <a:srgbClr val="000000"/>
                </a:solidFill>
              </a:rPr>
              <a:t>interac</a:t>
            </a:r>
            <a:r>
              <a:rPr lang="ro-RO" sz="1600" dirty="0">
                <a:solidFill>
                  <a:srgbClr val="000000"/>
                </a:solidFill>
              </a:rPr>
              <a:t>ționare între membri, online, prin schimbul de informații pe canale și grupuri de lucru definite în cadrul platformei</a:t>
            </a:r>
            <a:r>
              <a:rPr lang="en-US" sz="1600" dirty="0">
                <a:solidFill>
                  <a:srgbClr val="000000"/>
                </a:solidFill>
              </a:rPr>
              <a:t>;</a:t>
            </a:r>
          </a:p>
          <a:p>
            <a:pPr marL="285750" indent="-285750">
              <a:buFontTx/>
              <a:buChar char="-"/>
            </a:pPr>
            <a:r>
              <a:rPr lang="en-US" sz="1600" dirty="0" err="1">
                <a:solidFill>
                  <a:srgbClr val="000000"/>
                </a:solidFill>
              </a:rPr>
              <a:t>Posibilitatea</a:t>
            </a:r>
            <a:r>
              <a:rPr lang="en-US" sz="1600" dirty="0">
                <a:solidFill>
                  <a:srgbClr val="000000"/>
                </a:solidFill>
              </a:rPr>
              <a:t> de </a:t>
            </a:r>
            <a:r>
              <a:rPr lang="en-US" sz="1600" dirty="0" err="1">
                <a:solidFill>
                  <a:srgbClr val="000000"/>
                </a:solidFill>
              </a:rPr>
              <a:t>cre</a:t>
            </a:r>
            <a:r>
              <a:rPr lang="ro-RO" sz="1600" dirty="0">
                <a:solidFill>
                  <a:srgbClr val="000000"/>
                </a:solidFill>
              </a:rPr>
              <a:t>a</a:t>
            </a:r>
            <a:r>
              <a:rPr lang="en-US" sz="1600" dirty="0">
                <a:solidFill>
                  <a:srgbClr val="000000"/>
                </a:solidFill>
              </a:rPr>
              <a:t>re a </a:t>
            </a:r>
            <a:r>
              <a:rPr lang="en-US" sz="1600" dirty="0" err="1">
                <a:solidFill>
                  <a:srgbClr val="000000"/>
                </a:solidFill>
              </a:rPr>
              <a:t>subdomenii</a:t>
            </a:r>
            <a:r>
              <a:rPr lang="en-US" sz="1600" dirty="0">
                <a:solidFill>
                  <a:srgbClr val="000000"/>
                </a:solidFill>
              </a:rPr>
              <a:t> </a:t>
            </a:r>
            <a:r>
              <a:rPr lang="ro-RO" sz="1600" dirty="0">
                <a:solidFill>
                  <a:srgbClr val="000000"/>
                </a:solidFill>
              </a:rPr>
              <a:t>și subpagini pentru filialele teritoriale</a:t>
            </a:r>
            <a:r>
              <a:rPr lang="en-US" sz="1600" dirty="0">
                <a:solidFill>
                  <a:srgbClr val="000000"/>
                </a:solidFill>
              </a:rPr>
              <a:t>;</a:t>
            </a:r>
          </a:p>
          <a:p>
            <a:pPr marL="285750" indent="-285750">
              <a:buFontTx/>
              <a:buChar char="-"/>
            </a:pPr>
            <a:r>
              <a:rPr lang="en-US" sz="1600" dirty="0" err="1">
                <a:solidFill>
                  <a:srgbClr val="000000"/>
                </a:solidFill>
              </a:rPr>
              <a:t>Acces</a:t>
            </a:r>
            <a:r>
              <a:rPr lang="en-US" sz="1600" dirty="0">
                <a:solidFill>
                  <a:srgbClr val="000000"/>
                </a:solidFill>
              </a:rPr>
              <a:t> online la </a:t>
            </a:r>
            <a:r>
              <a:rPr lang="en-US" sz="1600" dirty="0" err="1">
                <a:solidFill>
                  <a:srgbClr val="000000"/>
                </a:solidFill>
              </a:rPr>
              <a:t>revista</a:t>
            </a:r>
            <a:r>
              <a:rPr lang="en-US" sz="1600" dirty="0">
                <a:solidFill>
                  <a:srgbClr val="000000"/>
                </a:solidFill>
              </a:rPr>
              <a:t> AICPS, </a:t>
            </a:r>
            <a:r>
              <a:rPr lang="ro-RO" sz="1600" dirty="0">
                <a:solidFill>
                  <a:srgbClr val="000000"/>
                </a:solidFill>
              </a:rPr>
              <a:t>în concordanță cu prevederile statutare</a:t>
            </a:r>
            <a:r>
              <a:rPr lang="en-US" sz="1600" dirty="0">
                <a:solidFill>
                  <a:srgbClr val="000000"/>
                </a:solidFill>
              </a:rPr>
              <a:t>;</a:t>
            </a:r>
            <a:endParaRPr lang="ro-RO" sz="1600" dirty="0">
              <a:solidFill>
                <a:srgbClr val="000000"/>
              </a:solidFill>
            </a:endParaRPr>
          </a:p>
          <a:p>
            <a:endParaRPr lang="ro-RO" sz="1600" dirty="0" smtClean="0">
              <a:solidFill>
                <a:srgbClr val="000000"/>
              </a:solidFill>
            </a:endParaRPr>
          </a:p>
          <a:p>
            <a:endParaRPr lang="ro-RO" sz="1600" dirty="0">
              <a:solidFill>
                <a:srgbClr val="000000"/>
              </a:solidFill>
            </a:endParaRPr>
          </a:p>
          <a:p>
            <a:endParaRPr lang="ro-RO" sz="1600" dirty="0" smtClean="0">
              <a:solidFill>
                <a:srgbClr val="000000"/>
              </a:solidFill>
            </a:endParaRPr>
          </a:p>
          <a:p>
            <a:endParaRPr lang="ro-RO" sz="1600" u="sng" dirty="0" smtClean="0">
              <a:solidFill>
                <a:schemeClr val="accent5">
                  <a:lumMod val="60000"/>
                  <a:lumOff val="40000"/>
                </a:schemeClr>
              </a:solidFill>
            </a:endParaRPr>
          </a:p>
          <a:p>
            <a:endParaRPr lang="ro-RO" sz="1600" dirty="0" smtClean="0">
              <a:solidFill>
                <a:srgbClr val="90C226"/>
              </a:solidFill>
            </a:endParaRPr>
          </a:p>
          <a:p>
            <a:endParaRPr lang="ro-RO" sz="1600" dirty="0" smtClean="0">
              <a:solidFill>
                <a:srgbClr val="90C226"/>
              </a:solidFill>
            </a:endParaRPr>
          </a:p>
          <a:p>
            <a:endParaRPr lang="ro-RO" sz="1200" dirty="0"/>
          </a:p>
          <a:p>
            <a:endParaRPr lang="en-US" sz="1200" dirty="0" smtClean="0">
              <a:solidFill>
                <a:srgbClr val="90C226"/>
              </a:solidFill>
            </a:endParaRPr>
          </a:p>
        </p:txBody>
      </p:sp>
      <p:sp>
        <p:nvSpPr>
          <p:cNvPr id="2" name="Slide Number Placeholder 1"/>
          <p:cNvSpPr>
            <a:spLocks noGrp="1"/>
          </p:cNvSpPr>
          <p:nvPr>
            <p:ph type="sldNum" sz="quarter" idx="12"/>
          </p:nvPr>
        </p:nvSpPr>
        <p:spPr/>
        <p:txBody>
          <a:bodyPr/>
          <a:lstStyle/>
          <a:p>
            <a:fld id="{6465EA87-E410-4F80-ADF2-CB7FA663BAAD}" type="slidenum">
              <a:rPr lang="en-US" altLang="ro-RO" smtClean="0"/>
              <a:pPr/>
              <a:t>23</a:t>
            </a:fld>
            <a:endParaRPr lang="en-US" altLang="ro-RO"/>
          </a:p>
        </p:txBody>
      </p:sp>
    </p:spTree>
    <p:extLst>
      <p:ext uri="{BB962C8B-B14F-4D97-AF65-F5344CB8AC3E}">
        <p14:creationId xmlns:p14="http://schemas.microsoft.com/office/powerpoint/2010/main" val="378455557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4" name="Rectangle 3"/>
          <p:cNvSpPr/>
          <p:nvPr/>
        </p:nvSpPr>
        <p:spPr>
          <a:xfrm>
            <a:off x="718464" y="1065911"/>
            <a:ext cx="8632630" cy="1938992"/>
          </a:xfrm>
          <a:prstGeom prst="rect">
            <a:avLst/>
          </a:prstGeom>
        </p:spPr>
        <p:txBody>
          <a:bodyPr wrap="square" anchor="t">
            <a:spAutoFit/>
          </a:bodyPr>
          <a:lstStyle/>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200" dirty="0"/>
          </a:p>
          <a:p>
            <a:endParaRPr lang="en-US" sz="1200" dirty="0" smtClean="0">
              <a:solidFill>
                <a:srgbClr val="90C226"/>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ro-RO" altLang="ro-RO" sz="2400" dirty="0" smtClean="0"/>
              <a:t>1. În interiorul AICPS</a:t>
            </a:r>
            <a:endParaRPr lang="en-US" altLang="ro-RO" sz="2400" dirty="0" smtClean="0"/>
          </a:p>
        </p:txBody>
      </p:sp>
      <p:sp>
        <p:nvSpPr>
          <p:cNvPr id="8" name="Rectangle 7"/>
          <p:cNvSpPr/>
          <p:nvPr/>
        </p:nvSpPr>
        <p:spPr>
          <a:xfrm>
            <a:off x="718464" y="1065911"/>
            <a:ext cx="8632630" cy="4893648"/>
          </a:xfrm>
          <a:prstGeom prst="rect">
            <a:avLst/>
          </a:prstGeom>
        </p:spPr>
        <p:txBody>
          <a:bodyPr wrap="square" anchor="t">
            <a:spAutoFit/>
          </a:bodyPr>
          <a:lstStyle/>
          <a:p>
            <a:pPr marL="285750" indent="-285750">
              <a:buFontTx/>
              <a:buChar char="-"/>
            </a:pPr>
            <a:r>
              <a:rPr lang="ro-RO" sz="1600" dirty="0">
                <a:solidFill>
                  <a:srgbClr val="000000"/>
                </a:solidFill>
              </a:rPr>
              <a:t>Notificări/informări automate cu privire la evenimente, situația cotizațiilor, etc.</a:t>
            </a:r>
          </a:p>
          <a:p>
            <a:pPr marL="285750" indent="-285750">
              <a:buFontTx/>
              <a:buChar char="-"/>
            </a:pPr>
            <a:r>
              <a:rPr lang="ro-RO" sz="1600" dirty="0">
                <a:solidFill>
                  <a:srgbClr val="000000"/>
                </a:solidFill>
              </a:rPr>
              <a:t>Plata cotizațiilor online;</a:t>
            </a:r>
          </a:p>
          <a:p>
            <a:pPr marL="285750" indent="-285750">
              <a:buFontTx/>
              <a:buChar char="-"/>
            </a:pPr>
            <a:r>
              <a:rPr lang="ro-RO" sz="1600" dirty="0">
                <a:solidFill>
                  <a:srgbClr val="000000"/>
                </a:solidFill>
              </a:rPr>
              <a:t>Crearea unei baze de date cu articolele/periodicele Asociației, pe diferite niveluri de accesare, precum și cu alte publicații (bibliotecă online);</a:t>
            </a:r>
            <a:endParaRPr lang="en-US" sz="1600" dirty="0">
              <a:solidFill>
                <a:srgbClr val="000000"/>
              </a:solidFill>
            </a:endParaRPr>
          </a:p>
          <a:p>
            <a:pPr marL="285750" indent="-285750">
              <a:buFontTx/>
              <a:buChar char="-"/>
            </a:pPr>
            <a:r>
              <a:rPr lang="en-US" sz="1600" dirty="0" err="1">
                <a:solidFill>
                  <a:srgbClr val="000000"/>
                </a:solidFill>
              </a:rPr>
              <a:t>Suport</a:t>
            </a:r>
            <a:r>
              <a:rPr lang="en-US" sz="1600" dirty="0">
                <a:solidFill>
                  <a:srgbClr val="000000"/>
                </a:solidFill>
              </a:rPr>
              <a:t> </a:t>
            </a:r>
            <a:r>
              <a:rPr lang="en-US" sz="1600" dirty="0" err="1">
                <a:solidFill>
                  <a:srgbClr val="000000"/>
                </a:solidFill>
              </a:rPr>
              <a:t>multilingv</a:t>
            </a:r>
            <a:r>
              <a:rPr lang="en-US" sz="1600" dirty="0">
                <a:solidFill>
                  <a:srgbClr val="000000"/>
                </a:solidFill>
              </a:rPr>
              <a:t>;</a:t>
            </a:r>
            <a:endParaRPr lang="ro-RO" sz="1600" dirty="0">
              <a:solidFill>
                <a:srgbClr val="000000"/>
              </a:solidFill>
            </a:endParaRPr>
          </a:p>
          <a:p>
            <a:pPr marL="285750" indent="-285750">
              <a:buFontTx/>
              <a:buChar char="-"/>
            </a:pPr>
            <a:r>
              <a:rPr lang="ro-RO" sz="1600" dirty="0">
                <a:solidFill>
                  <a:srgbClr val="000000"/>
                </a:solidFill>
              </a:rPr>
              <a:t>Scalabilitatea aplicației pentru dezvoltări ulterioare</a:t>
            </a:r>
            <a:r>
              <a:rPr lang="en-US" sz="1600" dirty="0">
                <a:solidFill>
                  <a:srgbClr val="000000"/>
                </a:solidFill>
              </a:rPr>
              <a:t>;</a:t>
            </a:r>
            <a:endParaRPr lang="ro-RO" sz="1600" dirty="0">
              <a:solidFill>
                <a:srgbClr val="000000"/>
              </a:solidFill>
            </a:endParaRPr>
          </a:p>
          <a:p>
            <a:pPr marL="285750" indent="-285750">
              <a:buFontTx/>
              <a:buChar char="-"/>
            </a:pPr>
            <a:r>
              <a:rPr lang="ro-RO" sz="1600" dirty="0">
                <a:solidFill>
                  <a:srgbClr val="000000"/>
                </a:solidFill>
              </a:rPr>
              <a:t>În timp (</a:t>
            </a:r>
            <a:r>
              <a:rPr lang="ro-RO" sz="1600" u="sng" dirty="0">
                <a:solidFill>
                  <a:srgbClr val="000000"/>
                </a:solidFill>
              </a:rPr>
              <a:t>1-2 ani</a:t>
            </a:r>
            <a:r>
              <a:rPr lang="ro-RO" sz="1600" dirty="0">
                <a:solidFill>
                  <a:srgbClr val="000000"/>
                </a:solidFill>
              </a:rPr>
              <a:t>) se va crea o bază de date cu specialiștii ingineri proiectanți care nu sunt membri ai Asociației.</a:t>
            </a:r>
          </a:p>
          <a:p>
            <a:endParaRPr lang="ro-RO" sz="1600" dirty="0">
              <a:solidFill>
                <a:srgbClr val="000000"/>
              </a:solidFill>
            </a:endParaRPr>
          </a:p>
          <a:p>
            <a:r>
              <a:rPr lang="en-US" sz="1600" dirty="0">
                <a:solidFill>
                  <a:srgbClr val="000000"/>
                </a:solidFill>
              </a:rPr>
              <a:t>  </a:t>
            </a:r>
            <a:r>
              <a:rPr lang="en-US" sz="1600" dirty="0" err="1">
                <a:solidFill>
                  <a:srgbClr val="000000"/>
                </a:solidFill>
              </a:rPr>
              <a:t>Costul</a:t>
            </a:r>
            <a:r>
              <a:rPr lang="en-US" sz="1600" dirty="0">
                <a:solidFill>
                  <a:srgbClr val="000000"/>
                </a:solidFill>
              </a:rPr>
              <a:t> </a:t>
            </a:r>
            <a:r>
              <a:rPr lang="en-US" sz="1600" dirty="0" err="1">
                <a:solidFill>
                  <a:srgbClr val="000000"/>
                </a:solidFill>
              </a:rPr>
              <a:t>estimativ</a:t>
            </a:r>
            <a:r>
              <a:rPr lang="en-US" sz="1600" dirty="0">
                <a:solidFill>
                  <a:srgbClr val="000000"/>
                </a:solidFill>
              </a:rPr>
              <a:t> al </a:t>
            </a:r>
            <a:r>
              <a:rPr lang="en-US" sz="1600" dirty="0" err="1">
                <a:solidFill>
                  <a:srgbClr val="000000"/>
                </a:solidFill>
              </a:rPr>
              <a:t>platformei</a:t>
            </a:r>
            <a:r>
              <a:rPr lang="en-US" sz="1600" dirty="0">
                <a:solidFill>
                  <a:srgbClr val="000000"/>
                </a:solidFill>
              </a:rPr>
              <a:t> </a:t>
            </a:r>
            <a:r>
              <a:rPr lang="en-US" sz="1600" dirty="0" err="1">
                <a:solidFill>
                  <a:srgbClr val="000000"/>
                </a:solidFill>
              </a:rPr>
              <a:t>este</a:t>
            </a:r>
            <a:r>
              <a:rPr lang="en-US" sz="1600" dirty="0">
                <a:solidFill>
                  <a:srgbClr val="000000"/>
                </a:solidFill>
              </a:rPr>
              <a:t> de </a:t>
            </a:r>
            <a:r>
              <a:rPr lang="en-US" sz="1600" dirty="0" err="1">
                <a:solidFill>
                  <a:srgbClr val="000000"/>
                </a:solidFill>
              </a:rPr>
              <a:t>ordinul</a:t>
            </a:r>
            <a:r>
              <a:rPr lang="en-US" sz="1600" dirty="0">
                <a:solidFill>
                  <a:srgbClr val="000000"/>
                </a:solidFill>
              </a:rPr>
              <a:t> a 10-12.000 EURO, </a:t>
            </a:r>
            <a:r>
              <a:rPr lang="en-US" sz="1600" dirty="0" err="1">
                <a:solidFill>
                  <a:srgbClr val="000000"/>
                </a:solidFill>
              </a:rPr>
              <a:t>iar</a:t>
            </a:r>
            <a:r>
              <a:rPr lang="en-US" sz="1600" dirty="0">
                <a:solidFill>
                  <a:srgbClr val="000000"/>
                </a:solidFill>
              </a:rPr>
              <a:t> </a:t>
            </a:r>
            <a:r>
              <a:rPr lang="en-US" sz="1600" dirty="0" err="1">
                <a:solidFill>
                  <a:srgbClr val="000000"/>
                </a:solidFill>
              </a:rPr>
              <a:t>durata</a:t>
            </a:r>
            <a:r>
              <a:rPr lang="en-US" sz="1600" dirty="0">
                <a:solidFill>
                  <a:srgbClr val="000000"/>
                </a:solidFill>
              </a:rPr>
              <a:t> de </a:t>
            </a:r>
            <a:r>
              <a:rPr lang="en-US" sz="1600" dirty="0" err="1">
                <a:solidFill>
                  <a:srgbClr val="000000"/>
                </a:solidFill>
              </a:rPr>
              <a:t>implementare</a:t>
            </a:r>
            <a:r>
              <a:rPr lang="en-US" sz="1600" dirty="0">
                <a:solidFill>
                  <a:srgbClr val="000000"/>
                </a:solidFill>
              </a:rPr>
              <a:t> de circa 6 </a:t>
            </a:r>
            <a:r>
              <a:rPr lang="en-US" sz="1600" dirty="0" err="1">
                <a:solidFill>
                  <a:srgbClr val="000000"/>
                </a:solidFill>
              </a:rPr>
              <a:t>luni</a:t>
            </a:r>
            <a:r>
              <a:rPr lang="en-US" sz="1600" dirty="0">
                <a:solidFill>
                  <a:srgbClr val="000000"/>
                </a:solidFill>
              </a:rPr>
              <a:t>. </a:t>
            </a:r>
            <a:r>
              <a:rPr lang="en-US" sz="1600" dirty="0" err="1">
                <a:solidFill>
                  <a:srgbClr val="000000"/>
                </a:solidFill>
              </a:rPr>
              <a:t>Costul</a:t>
            </a:r>
            <a:r>
              <a:rPr lang="en-US" sz="1600" dirty="0">
                <a:solidFill>
                  <a:srgbClr val="000000"/>
                </a:solidFill>
              </a:rPr>
              <a:t> </a:t>
            </a:r>
            <a:r>
              <a:rPr lang="en-US" sz="1600" dirty="0" err="1">
                <a:solidFill>
                  <a:srgbClr val="000000"/>
                </a:solidFill>
              </a:rPr>
              <a:t>trebuie</a:t>
            </a:r>
            <a:r>
              <a:rPr lang="en-US" sz="1600" dirty="0">
                <a:solidFill>
                  <a:srgbClr val="000000"/>
                </a:solidFill>
              </a:rPr>
              <a:t> </a:t>
            </a:r>
            <a:r>
              <a:rPr lang="en-US" sz="1600" dirty="0" err="1">
                <a:solidFill>
                  <a:srgbClr val="000000"/>
                </a:solidFill>
              </a:rPr>
              <a:t>judecat</a:t>
            </a:r>
            <a:r>
              <a:rPr lang="en-US" sz="1600" dirty="0">
                <a:solidFill>
                  <a:srgbClr val="000000"/>
                </a:solidFill>
              </a:rPr>
              <a:t> </a:t>
            </a:r>
            <a:r>
              <a:rPr lang="ro-RO" sz="1600" dirty="0">
                <a:solidFill>
                  <a:srgbClr val="000000"/>
                </a:solidFill>
              </a:rPr>
              <a:t>în contextul mai larg al gradelor de </a:t>
            </a:r>
          </a:p>
          <a:p>
            <a:r>
              <a:rPr lang="ro-RO" sz="1600" dirty="0">
                <a:solidFill>
                  <a:srgbClr val="000000"/>
                </a:solidFill>
              </a:rPr>
              <a:t>libertate și al nivelului de eficiență oferit de un astfel de instrument performant.</a:t>
            </a:r>
          </a:p>
          <a:p>
            <a:endParaRPr lang="ro-RO" sz="1600" dirty="0" smtClean="0">
              <a:solidFill>
                <a:srgbClr val="000000"/>
              </a:solidFill>
            </a:endParaRPr>
          </a:p>
          <a:p>
            <a:endParaRPr lang="ro-RO" sz="1600" dirty="0">
              <a:solidFill>
                <a:srgbClr val="000000"/>
              </a:solidFill>
            </a:endParaRPr>
          </a:p>
          <a:p>
            <a:endParaRPr lang="ro-RO" sz="1600" dirty="0" smtClean="0">
              <a:solidFill>
                <a:srgbClr val="000000"/>
              </a:solidFill>
            </a:endParaRPr>
          </a:p>
          <a:p>
            <a:endParaRPr lang="ro-RO" sz="1600" u="sng" dirty="0" smtClean="0">
              <a:solidFill>
                <a:schemeClr val="accent5">
                  <a:lumMod val="60000"/>
                  <a:lumOff val="40000"/>
                </a:schemeClr>
              </a:solidFill>
            </a:endParaRPr>
          </a:p>
          <a:p>
            <a:endParaRPr lang="ro-RO" sz="1600" dirty="0" smtClean="0">
              <a:solidFill>
                <a:srgbClr val="90C226"/>
              </a:solidFill>
            </a:endParaRPr>
          </a:p>
          <a:p>
            <a:endParaRPr lang="ro-RO" sz="1600" dirty="0" smtClean="0">
              <a:solidFill>
                <a:srgbClr val="90C226"/>
              </a:solidFill>
            </a:endParaRPr>
          </a:p>
          <a:p>
            <a:endParaRPr lang="ro-RO" sz="1200" dirty="0"/>
          </a:p>
          <a:p>
            <a:endParaRPr lang="en-US" sz="1200" dirty="0" smtClean="0">
              <a:solidFill>
                <a:srgbClr val="90C226"/>
              </a:solidFill>
            </a:endParaRPr>
          </a:p>
        </p:txBody>
      </p:sp>
      <p:sp>
        <p:nvSpPr>
          <p:cNvPr id="2" name="Slide Number Placeholder 1"/>
          <p:cNvSpPr>
            <a:spLocks noGrp="1"/>
          </p:cNvSpPr>
          <p:nvPr>
            <p:ph type="sldNum" sz="quarter" idx="12"/>
          </p:nvPr>
        </p:nvSpPr>
        <p:spPr/>
        <p:txBody>
          <a:bodyPr/>
          <a:lstStyle/>
          <a:p>
            <a:fld id="{6465EA87-E410-4F80-ADF2-CB7FA663BAAD}" type="slidenum">
              <a:rPr lang="en-US" altLang="ro-RO" smtClean="0"/>
              <a:pPr/>
              <a:t>24</a:t>
            </a:fld>
            <a:endParaRPr lang="en-US" altLang="ro-RO"/>
          </a:p>
        </p:txBody>
      </p:sp>
    </p:spTree>
    <p:extLst>
      <p:ext uri="{BB962C8B-B14F-4D97-AF65-F5344CB8AC3E}">
        <p14:creationId xmlns:p14="http://schemas.microsoft.com/office/powerpoint/2010/main" val="302713425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4" name="Rectangle 3"/>
          <p:cNvSpPr/>
          <p:nvPr/>
        </p:nvSpPr>
        <p:spPr>
          <a:xfrm>
            <a:off x="718464" y="1065911"/>
            <a:ext cx="8632630" cy="1938992"/>
          </a:xfrm>
          <a:prstGeom prst="rect">
            <a:avLst/>
          </a:prstGeom>
        </p:spPr>
        <p:txBody>
          <a:bodyPr wrap="square" anchor="t">
            <a:spAutoFit/>
          </a:bodyPr>
          <a:lstStyle/>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200" dirty="0"/>
          </a:p>
          <a:p>
            <a:endParaRPr lang="en-US" sz="1200" dirty="0" smtClean="0">
              <a:solidFill>
                <a:srgbClr val="90C226"/>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ro-RO" altLang="ro-RO" sz="2400" dirty="0" smtClean="0"/>
              <a:t>1. În interiorul AICPS</a:t>
            </a:r>
            <a:endParaRPr lang="en-US" altLang="ro-RO" sz="2400" dirty="0" smtClean="0"/>
          </a:p>
        </p:txBody>
      </p:sp>
      <p:sp>
        <p:nvSpPr>
          <p:cNvPr id="8" name="Rectangle 7"/>
          <p:cNvSpPr/>
          <p:nvPr/>
        </p:nvSpPr>
        <p:spPr>
          <a:xfrm>
            <a:off x="718464" y="1065911"/>
            <a:ext cx="8632630" cy="6617198"/>
          </a:xfrm>
          <a:prstGeom prst="rect">
            <a:avLst/>
          </a:prstGeom>
        </p:spPr>
        <p:txBody>
          <a:bodyPr wrap="square" anchor="t">
            <a:spAutoFit/>
          </a:bodyPr>
          <a:lstStyle/>
          <a:p>
            <a:endParaRPr lang="ro-RO" sz="1600" dirty="0">
              <a:solidFill>
                <a:srgbClr val="000000"/>
              </a:solidFill>
            </a:endParaRPr>
          </a:p>
          <a:p>
            <a:r>
              <a:rPr lang="ro-RO" sz="1600" dirty="0" smtClean="0">
                <a:solidFill>
                  <a:srgbClr val="000000"/>
                </a:solidFill>
              </a:rPr>
              <a:t>1.11. Crearea unui cadru comun și uniform de efectuare a expertizelor și verificărilor tehnice care să fie asumat de către toți cei care vor fi certificați pentru treptele a III-a și a IV-a de competență. Acest lucru presupune crearea unui set de reguli (îndrumătoare, formulare tip) care să fie adoptat de toți specialiștii verificatori și experți tehnici ai AICPS. Realizarea acestui obiectiv va conduce pe de o parte la </a:t>
            </a:r>
            <a:r>
              <a:rPr lang="ro-RO" sz="1600" u="sng" dirty="0" smtClean="0">
                <a:solidFill>
                  <a:srgbClr val="000000"/>
                </a:solidFill>
              </a:rPr>
              <a:t>menținerea deontologiei profesionale, la evitarea concurenței neloiale</a:t>
            </a:r>
            <a:r>
              <a:rPr lang="ro-RO" sz="1600" dirty="0" smtClean="0">
                <a:solidFill>
                  <a:srgbClr val="000000"/>
                </a:solidFill>
              </a:rPr>
              <a:t>, pe de o parte, la garantarea de către AICPS </a:t>
            </a:r>
            <a:r>
              <a:rPr lang="ro-RO" sz="1600" u="sng" dirty="0" smtClean="0">
                <a:solidFill>
                  <a:srgbClr val="000000"/>
                </a:solidFill>
              </a:rPr>
              <a:t>a calității</a:t>
            </a:r>
            <a:r>
              <a:rPr lang="ro-RO" sz="1600" dirty="0" smtClean="0">
                <a:solidFill>
                  <a:srgbClr val="000000"/>
                </a:solidFill>
              </a:rPr>
              <a:t> serviciilor de verificare și de expertizare tehnică pe care membrii săi le furnizează. (</a:t>
            </a:r>
            <a:r>
              <a:rPr lang="ro-RO" sz="1600" u="sng" dirty="0" smtClean="0">
                <a:solidFill>
                  <a:srgbClr val="000000"/>
                </a:solidFill>
              </a:rPr>
              <a:t>preocupare continuă</a:t>
            </a:r>
            <a:r>
              <a:rPr lang="ro-RO" sz="1600" dirty="0" smtClean="0">
                <a:solidFill>
                  <a:srgbClr val="000000"/>
                </a:solidFill>
              </a:rPr>
              <a:t>)</a:t>
            </a:r>
          </a:p>
          <a:p>
            <a:endParaRPr lang="ro-RO" sz="1600" dirty="0">
              <a:solidFill>
                <a:srgbClr val="000000"/>
              </a:solidFill>
            </a:endParaRPr>
          </a:p>
          <a:p>
            <a:r>
              <a:rPr lang="ro-RO" sz="1600" dirty="0" smtClean="0">
                <a:solidFill>
                  <a:srgbClr val="000000"/>
                </a:solidFill>
              </a:rPr>
              <a:t>1.12. Punerea la punct a unui sistem de desemnare a unui specialist verificator sau expert din cadrul AICPS atunci când un terț (client sau autoritate) solicită Asociației acest lucru (termen </a:t>
            </a:r>
            <a:r>
              <a:rPr lang="ro-RO" sz="1600" u="sng" dirty="0">
                <a:solidFill>
                  <a:srgbClr val="000000"/>
                </a:solidFill>
              </a:rPr>
              <a:t>3</a:t>
            </a:r>
            <a:r>
              <a:rPr lang="ro-RO" sz="1600" u="sng" dirty="0" smtClean="0">
                <a:solidFill>
                  <a:srgbClr val="000000"/>
                </a:solidFill>
              </a:rPr>
              <a:t> ani</a:t>
            </a:r>
            <a:r>
              <a:rPr lang="ro-RO" sz="1600" dirty="0" smtClean="0">
                <a:solidFill>
                  <a:srgbClr val="000000"/>
                </a:solidFill>
              </a:rPr>
              <a:t>).</a:t>
            </a:r>
          </a:p>
          <a:p>
            <a:endParaRPr lang="ro-RO" sz="1600" dirty="0">
              <a:solidFill>
                <a:srgbClr val="000000"/>
              </a:solidFill>
            </a:endParaRPr>
          </a:p>
          <a:p>
            <a:r>
              <a:rPr lang="ro-RO" sz="1600" dirty="0" smtClean="0">
                <a:solidFill>
                  <a:srgbClr val="000000"/>
                </a:solidFill>
              </a:rPr>
              <a:t>1.13. Realizarea unui normator de servicii de proiectare (termen </a:t>
            </a:r>
            <a:r>
              <a:rPr lang="ro-RO" sz="1600" u="sng" dirty="0" smtClean="0">
                <a:solidFill>
                  <a:srgbClr val="000000"/>
                </a:solidFill>
              </a:rPr>
              <a:t>2 ani</a:t>
            </a:r>
            <a:r>
              <a:rPr lang="ro-RO" sz="1600" dirty="0" smtClean="0">
                <a:solidFill>
                  <a:srgbClr val="000000"/>
                </a:solidFill>
              </a:rPr>
              <a:t>).</a:t>
            </a:r>
          </a:p>
          <a:p>
            <a:endParaRPr lang="ro-RO" sz="1600" dirty="0">
              <a:solidFill>
                <a:srgbClr val="000000"/>
              </a:solidFill>
            </a:endParaRPr>
          </a:p>
          <a:p>
            <a:r>
              <a:rPr lang="ro-RO" sz="1600" dirty="0" smtClean="0">
                <a:solidFill>
                  <a:srgbClr val="000000"/>
                </a:solidFill>
              </a:rPr>
              <a:t>1.14. Definirea unei strategii a AICPS de acțiune în cazul apariției unui cutremur major (termen: formularea obiectivelor </a:t>
            </a:r>
            <a:r>
              <a:rPr lang="ro-RO" sz="1600" u="sng" dirty="0" smtClean="0">
                <a:solidFill>
                  <a:srgbClr val="000000"/>
                </a:solidFill>
              </a:rPr>
              <a:t>1,5 ani</a:t>
            </a:r>
            <a:r>
              <a:rPr lang="ro-RO" sz="1600" dirty="0" smtClean="0">
                <a:solidFill>
                  <a:srgbClr val="000000"/>
                </a:solidFill>
              </a:rPr>
              <a:t>; punerea la punct a unui sistem de acțiune: </a:t>
            </a:r>
            <a:r>
              <a:rPr lang="ro-RO" sz="1600" u="sng" dirty="0" smtClean="0">
                <a:solidFill>
                  <a:srgbClr val="000000"/>
                </a:solidFill>
              </a:rPr>
              <a:t>3 ani</a:t>
            </a:r>
            <a:r>
              <a:rPr lang="ro-RO" sz="1600" dirty="0" smtClean="0">
                <a:solidFill>
                  <a:srgbClr val="000000"/>
                </a:solidFill>
              </a:rPr>
              <a:t>).</a:t>
            </a:r>
          </a:p>
          <a:p>
            <a:endParaRPr lang="ro-RO" sz="1600" dirty="0">
              <a:solidFill>
                <a:srgbClr val="000000"/>
              </a:solidFill>
            </a:endParaRPr>
          </a:p>
          <a:p>
            <a:r>
              <a:rPr lang="ro-RO" sz="1600" dirty="0" smtClean="0">
                <a:solidFill>
                  <a:srgbClr val="000000"/>
                </a:solidFill>
              </a:rPr>
              <a:t>1.15. Identificarea și punerea la punct a unui mecanism de accesare de fonduri (europene) pentru cercetare/dezvoltare (termen 1-3 ani).  </a:t>
            </a:r>
            <a:endParaRPr lang="ro-RO" sz="1600" dirty="0">
              <a:solidFill>
                <a:srgbClr val="000000"/>
              </a:solidFill>
            </a:endParaRPr>
          </a:p>
          <a:p>
            <a:endParaRPr lang="ro-RO" sz="1600" dirty="0" smtClean="0">
              <a:solidFill>
                <a:srgbClr val="000000"/>
              </a:solidFill>
            </a:endParaRPr>
          </a:p>
          <a:p>
            <a:endParaRPr lang="ro-RO" sz="1600" u="sng" dirty="0" smtClean="0">
              <a:solidFill>
                <a:schemeClr val="accent5">
                  <a:lumMod val="60000"/>
                  <a:lumOff val="40000"/>
                </a:schemeClr>
              </a:solidFill>
            </a:endParaRPr>
          </a:p>
          <a:p>
            <a:endParaRPr lang="ro-RO" sz="1600" dirty="0" smtClean="0">
              <a:solidFill>
                <a:srgbClr val="90C226"/>
              </a:solidFill>
            </a:endParaRPr>
          </a:p>
          <a:p>
            <a:endParaRPr lang="ro-RO" sz="1600" dirty="0" smtClean="0">
              <a:solidFill>
                <a:srgbClr val="90C226"/>
              </a:solidFill>
            </a:endParaRPr>
          </a:p>
          <a:p>
            <a:endParaRPr lang="ro-RO" sz="1200" dirty="0"/>
          </a:p>
          <a:p>
            <a:endParaRPr lang="en-US" sz="1200" dirty="0" smtClean="0">
              <a:solidFill>
                <a:srgbClr val="90C226"/>
              </a:solidFill>
            </a:endParaRPr>
          </a:p>
        </p:txBody>
      </p:sp>
      <p:sp>
        <p:nvSpPr>
          <p:cNvPr id="2" name="Slide Number Placeholder 1"/>
          <p:cNvSpPr>
            <a:spLocks noGrp="1"/>
          </p:cNvSpPr>
          <p:nvPr>
            <p:ph type="sldNum" sz="quarter" idx="12"/>
          </p:nvPr>
        </p:nvSpPr>
        <p:spPr/>
        <p:txBody>
          <a:bodyPr/>
          <a:lstStyle/>
          <a:p>
            <a:fld id="{6465EA87-E410-4F80-ADF2-CB7FA663BAAD}" type="slidenum">
              <a:rPr lang="en-US" altLang="ro-RO" smtClean="0"/>
              <a:pPr/>
              <a:t>25</a:t>
            </a:fld>
            <a:endParaRPr lang="en-US" altLang="ro-RO"/>
          </a:p>
        </p:txBody>
      </p:sp>
    </p:spTree>
    <p:extLst>
      <p:ext uri="{BB962C8B-B14F-4D97-AF65-F5344CB8AC3E}">
        <p14:creationId xmlns:p14="http://schemas.microsoft.com/office/powerpoint/2010/main" val="315152912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4" name="Rectangle 3"/>
          <p:cNvSpPr/>
          <p:nvPr/>
        </p:nvSpPr>
        <p:spPr>
          <a:xfrm>
            <a:off x="718464" y="1065911"/>
            <a:ext cx="8632630" cy="1938992"/>
          </a:xfrm>
          <a:prstGeom prst="rect">
            <a:avLst/>
          </a:prstGeom>
        </p:spPr>
        <p:txBody>
          <a:bodyPr wrap="square" anchor="t">
            <a:spAutoFit/>
          </a:bodyPr>
          <a:lstStyle/>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200" dirty="0"/>
          </a:p>
          <a:p>
            <a:endParaRPr lang="en-US" sz="1200" dirty="0" smtClean="0">
              <a:solidFill>
                <a:srgbClr val="90C226"/>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ro-RO" altLang="ro-RO" sz="2400" dirty="0" smtClean="0"/>
              <a:t>1. În interiorul AICPS</a:t>
            </a:r>
            <a:endParaRPr lang="en-US" altLang="ro-RO" sz="2400" dirty="0" smtClean="0"/>
          </a:p>
        </p:txBody>
      </p:sp>
      <p:sp>
        <p:nvSpPr>
          <p:cNvPr id="8" name="Rectangle 7"/>
          <p:cNvSpPr/>
          <p:nvPr/>
        </p:nvSpPr>
        <p:spPr>
          <a:xfrm>
            <a:off x="718464" y="1065911"/>
            <a:ext cx="8632630" cy="2923877"/>
          </a:xfrm>
          <a:prstGeom prst="rect">
            <a:avLst/>
          </a:prstGeom>
        </p:spPr>
        <p:txBody>
          <a:bodyPr wrap="square" anchor="t">
            <a:spAutoFit/>
          </a:bodyPr>
          <a:lstStyle/>
          <a:p>
            <a:endParaRPr lang="ro-RO" sz="1600" dirty="0" smtClean="0">
              <a:solidFill>
                <a:srgbClr val="000000"/>
              </a:solidFill>
            </a:endParaRPr>
          </a:p>
          <a:p>
            <a:r>
              <a:rPr lang="ro-RO" sz="1600" dirty="0" smtClean="0">
                <a:solidFill>
                  <a:srgbClr val="000000"/>
                </a:solidFill>
              </a:rPr>
              <a:t>1.16. Răspuns al AICPS la anchetele publice cu privire la codurile, normativele și standardele de proiectare și a legislației în construcții (termen: </a:t>
            </a:r>
            <a:r>
              <a:rPr lang="ro-RO" sz="1600" u="sng" dirty="0" smtClean="0">
                <a:solidFill>
                  <a:srgbClr val="000000"/>
                </a:solidFill>
              </a:rPr>
              <a:t>permanent</a:t>
            </a:r>
            <a:r>
              <a:rPr lang="ro-RO" sz="1600" dirty="0" smtClean="0">
                <a:solidFill>
                  <a:srgbClr val="000000"/>
                </a:solidFill>
              </a:rPr>
              <a:t>). Inițierea și promovarea unor amendamente, secțiuni sau coduri, normative, (articole) de lege.</a:t>
            </a:r>
          </a:p>
          <a:p>
            <a:endParaRPr lang="ro-RO" sz="1600" dirty="0">
              <a:solidFill>
                <a:srgbClr val="000000"/>
              </a:solidFill>
            </a:endParaRPr>
          </a:p>
          <a:p>
            <a:r>
              <a:rPr lang="ro-RO" sz="1600" dirty="0" smtClean="0">
                <a:solidFill>
                  <a:srgbClr val="000000"/>
                </a:solidFill>
              </a:rPr>
              <a:t>1.17. Realizarea de ghiduri simple și practice cu privire la drepturile și responsabilitățile proiectanților de structuri (termen 1 an).</a:t>
            </a:r>
          </a:p>
          <a:p>
            <a:endParaRPr lang="ro-RO" sz="1600" u="sng" dirty="0" smtClean="0">
              <a:solidFill>
                <a:schemeClr val="accent5">
                  <a:lumMod val="60000"/>
                  <a:lumOff val="40000"/>
                </a:schemeClr>
              </a:solidFill>
            </a:endParaRPr>
          </a:p>
          <a:p>
            <a:endParaRPr lang="ro-RO" sz="1600" dirty="0" smtClean="0">
              <a:solidFill>
                <a:srgbClr val="90C226"/>
              </a:solidFill>
            </a:endParaRPr>
          </a:p>
          <a:p>
            <a:endParaRPr lang="ro-RO" sz="1600" dirty="0" smtClean="0">
              <a:solidFill>
                <a:srgbClr val="90C226"/>
              </a:solidFill>
            </a:endParaRPr>
          </a:p>
          <a:p>
            <a:endParaRPr lang="ro-RO" sz="1200" dirty="0"/>
          </a:p>
          <a:p>
            <a:endParaRPr lang="en-US" sz="1200" dirty="0" smtClean="0">
              <a:solidFill>
                <a:srgbClr val="90C226"/>
              </a:solidFill>
            </a:endParaRPr>
          </a:p>
        </p:txBody>
      </p:sp>
      <p:sp>
        <p:nvSpPr>
          <p:cNvPr id="2" name="Slide Number Placeholder 1"/>
          <p:cNvSpPr>
            <a:spLocks noGrp="1"/>
          </p:cNvSpPr>
          <p:nvPr>
            <p:ph type="sldNum" sz="quarter" idx="12"/>
          </p:nvPr>
        </p:nvSpPr>
        <p:spPr/>
        <p:txBody>
          <a:bodyPr/>
          <a:lstStyle/>
          <a:p>
            <a:fld id="{6465EA87-E410-4F80-ADF2-CB7FA663BAAD}" type="slidenum">
              <a:rPr lang="en-US" altLang="ro-RO" smtClean="0"/>
              <a:pPr/>
              <a:t>26</a:t>
            </a:fld>
            <a:endParaRPr lang="en-US" altLang="ro-RO"/>
          </a:p>
        </p:txBody>
      </p:sp>
    </p:spTree>
    <p:extLst>
      <p:ext uri="{BB962C8B-B14F-4D97-AF65-F5344CB8AC3E}">
        <p14:creationId xmlns:p14="http://schemas.microsoft.com/office/powerpoint/2010/main" val="205698292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7" name="Subtitle 2"/>
          <p:cNvSpPr>
            <a:spLocks noGrp="1"/>
          </p:cNvSpPr>
          <p:nvPr/>
        </p:nvSpPr>
        <p:spPr bwMode="auto">
          <a:xfrm>
            <a:off x="854015" y="879894"/>
            <a:ext cx="8627194" cy="55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r" defTabSz="457200" rtl="0" eaLnBrk="0" fontAlgn="base" hangingPunct="0">
              <a:spcBef>
                <a:spcPts val="1000"/>
              </a:spcBef>
              <a:spcAft>
                <a:spcPct val="0"/>
              </a:spcAft>
              <a:buClr>
                <a:schemeClr val="accent1"/>
              </a:buClr>
              <a:buSzPct val="80000"/>
              <a:buFont typeface="Wingdings 3" panose="05040102010807070707" pitchFamily="18" charset="2"/>
              <a:buNone/>
              <a:defRPr kern="1200">
                <a:solidFill>
                  <a:schemeClr val="tx1">
                    <a:lumMod val="50000"/>
                    <a:lumOff val="50000"/>
                  </a:schemeClr>
                </a:solidFill>
                <a:latin typeface="+mn-lt"/>
                <a:ea typeface="+mn-ea"/>
                <a:cs typeface="+mn-cs"/>
              </a:defRPr>
            </a:lvl1pPr>
            <a:lvl2pPr marL="4572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600" kern="1200">
                <a:solidFill>
                  <a:schemeClr val="tx1">
                    <a:tint val="75000"/>
                  </a:schemeClr>
                </a:solidFill>
                <a:latin typeface="+mn-lt"/>
                <a:ea typeface="+mn-ea"/>
                <a:cs typeface="+mn-cs"/>
              </a:defRPr>
            </a:lvl2pPr>
            <a:lvl3pPr marL="9144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400" kern="1200">
                <a:solidFill>
                  <a:schemeClr val="tx1">
                    <a:tint val="75000"/>
                  </a:schemeClr>
                </a:solidFill>
                <a:latin typeface="+mn-lt"/>
                <a:ea typeface="+mn-ea"/>
                <a:cs typeface="+mn-cs"/>
              </a:defRPr>
            </a:lvl3pPr>
            <a:lvl4pPr marL="13716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4pPr>
            <a:lvl5pPr marL="18288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defTabSz="914400">
              <a:lnSpc>
                <a:spcPct val="170000"/>
              </a:lnSpc>
              <a:spcBef>
                <a:spcPct val="0"/>
              </a:spcBef>
              <a:buClrTx/>
              <a:buSzTx/>
              <a:defRPr/>
            </a:pPr>
            <a:r>
              <a:rPr lang="en-US" altLang="en-US" sz="2400" dirty="0">
                <a:solidFill>
                  <a:schemeClr val="accent1"/>
                </a:solidFill>
              </a:rPr>
              <a:t>	</a:t>
            </a:r>
            <a:endParaRPr lang="ro-RO" altLang="en-US" sz="2400" dirty="0">
              <a:solidFill>
                <a:schemeClr val="accent1"/>
              </a:solidFill>
            </a:endParaRPr>
          </a:p>
          <a:p>
            <a:pPr algn="l" defTabSz="914400">
              <a:spcBef>
                <a:spcPct val="0"/>
              </a:spcBef>
              <a:buClrTx/>
              <a:buSzTx/>
              <a:defRPr/>
            </a:pPr>
            <a:endParaRPr lang="ro-RO" sz="2400" dirty="0">
              <a:solidFill>
                <a:schemeClr val="accent1"/>
              </a:solidFill>
            </a:endParaRPr>
          </a:p>
          <a:p>
            <a:pPr algn="l" defTabSz="914400">
              <a:spcBef>
                <a:spcPct val="0"/>
              </a:spcBef>
              <a:buClrTx/>
              <a:buSzTx/>
              <a:defRPr/>
            </a:pPr>
            <a:endParaRPr lang="en-US" sz="2100" dirty="0" smtClean="0">
              <a:solidFill>
                <a:schemeClr val="tx1"/>
              </a:solidFill>
            </a:endParaRPr>
          </a:p>
        </p:txBody>
      </p:sp>
      <p:sp>
        <p:nvSpPr>
          <p:cNvPr id="4" name="Rectangle 3"/>
          <p:cNvSpPr/>
          <p:nvPr/>
        </p:nvSpPr>
        <p:spPr>
          <a:xfrm>
            <a:off x="617726" y="1061281"/>
            <a:ext cx="9270192" cy="5632311"/>
          </a:xfrm>
          <a:prstGeom prst="rect">
            <a:avLst/>
          </a:prstGeom>
        </p:spPr>
        <p:txBody>
          <a:bodyPr wrap="square" anchor="t">
            <a:spAutoFit/>
          </a:bodyPr>
          <a:lstStyle/>
          <a:p>
            <a:r>
              <a:rPr lang="ro-RO" sz="1600" dirty="0" smtClean="0"/>
              <a:t>Universitățile formează ingineri, ei se specializează pe parcursul vieții profesionale.</a:t>
            </a:r>
          </a:p>
          <a:p>
            <a:r>
              <a:rPr lang="ro-RO" sz="1600" dirty="0" smtClean="0"/>
              <a:t>Inginerii constructori desfășoară activități în mai multe posturi: </a:t>
            </a:r>
          </a:p>
          <a:p>
            <a:pPr>
              <a:buFontTx/>
              <a:buChar char="-"/>
            </a:pPr>
            <a:r>
              <a:rPr lang="ro-RO" sz="1600" dirty="0" smtClean="0"/>
              <a:t>proiectare (Verificatori, Exp. Tehn.), execuție (RTE, CQ), dirigenție de șantier, consultanță;</a:t>
            </a:r>
          </a:p>
          <a:p>
            <a:r>
              <a:rPr lang="ro-RO" sz="1600" dirty="0" smtClean="0"/>
              <a:t>-formare profesională (profesori, etc);</a:t>
            </a:r>
          </a:p>
          <a:p>
            <a:pPr>
              <a:buFontTx/>
              <a:buChar char="-"/>
            </a:pPr>
            <a:r>
              <a:rPr lang="ro-RO" sz="1600" dirty="0" smtClean="0"/>
              <a:t>cercetare;</a:t>
            </a:r>
          </a:p>
          <a:p>
            <a:pPr>
              <a:buFontTx/>
              <a:buChar char="-"/>
            </a:pPr>
            <a:r>
              <a:rPr lang="ro-RO" sz="1600" dirty="0" smtClean="0"/>
              <a:t>materiale de construcții, producători – fabricanți, reprezentanți comerciali, certificare-agrementare, laboratoare de analiză și încercări;</a:t>
            </a:r>
          </a:p>
          <a:p>
            <a:r>
              <a:rPr lang="ro-RO" sz="1600" dirty="0" smtClean="0"/>
              <a:t>-administrare/exploatare construcții;</a:t>
            </a:r>
          </a:p>
          <a:p>
            <a:r>
              <a:rPr lang="ro-RO" sz="1600" dirty="0" smtClean="0"/>
              <a:t>-administrația publică și organele de control ale statului.</a:t>
            </a:r>
          </a:p>
          <a:p>
            <a:endParaRPr lang="ro-RO" sz="1600" dirty="0" smtClean="0"/>
          </a:p>
          <a:p>
            <a:r>
              <a:rPr lang="ro-RO" sz="1600" dirty="0" smtClean="0"/>
              <a:t>AICPS își propune să fie reprezentantul inginerilor constructori proiectanți de structuri. AICPS are în componența sa mulți ingineri ce activează în mediul academic.</a:t>
            </a:r>
          </a:p>
          <a:p>
            <a:r>
              <a:rPr lang="ro-RO" sz="1600" dirty="0" smtClean="0"/>
              <a:t>AICPS dorește o colaborare deschisă și transparentă cu universitățile tehnice. In filialele unde sunt universități se va oferi un post de invitat permanent la activitățile filialei.</a:t>
            </a:r>
          </a:p>
          <a:p>
            <a:r>
              <a:rPr lang="ro-RO" sz="1600" dirty="0" smtClean="0"/>
              <a:t>Colaborare la elaborarea codurilor. </a:t>
            </a:r>
          </a:p>
          <a:p>
            <a:pPr marL="171450" indent="-171450"/>
            <a:r>
              <a:rPr lang="ro-RO" sz="1600" dirty="0" smtClean="0"/>
              <a:t>AICPS își dorește să se implice în activitatea de formare a studenților prin practică la nivelul anilor III – IV și anilor de studii avansate la specializarea proiectare (metode avansate de calcul și structuri). </a:t>
            </a:r>
          </a:p>
          <a:p>
            <a:pPr marL="171450" indent="-171450"/>
            <a:r>
              <a:rPr lang="ro-RO" sz="1600" dirty="0" smtClean="0"/>
              <a:t>AICPS își propune ca în zilele de înscriere la facultate să aibă un stand de prezentare unde să fie reprezentată de studenți (ce sunt membrii AICPS) din anii de studii V-VI. Ei vor prezenta tinerilor broșuri și explicații legate de meseria de inginer proiectant de structuri.</a:t>
            </a:r>
            <a:endParaRPr lang="ro-RO" sz="1600" dirty="0"/>
          </a:p>
          <a:p>
            <a:endParaRPr lang="ro-RO" sz="1200" dirty="0"/>
          </a:p>
          <a:p>
            <a:endParaRPr lang="en-US" sz="1200" dirty="0" smtClean="0">
              <a:solidFill>
                <a:srgbClr val="90C226"/>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ro-RO" altLang="ro-RO" sz="2400" dirty="0" smtClean="0"/>
              <a:t>2. Colaborare AICPS – UNIVERSITĂȚI/FACULTĂȚI CONSTRUCȚII</a:t>
            </a:r>
            <a:endParaRPr lang="en-US" altLang="ro-RO" sz="2400" dirty="0" smtClean="0"/>
          </a:p>
        </p:txBody>
      </p:sp>
      <p:sp>
        <p:nvSpPr>
          <p:cNvPr id="2" name="Slide Number Placeholder 1"/>
          <p:cNvSpPr>
            <a:spLocks noGrp="1"/>
          </p:cNvSpPr>
          <p:nvPr>
            <p:ph type="sldNum" sz="quarter" idx="12"/>
          </p:nvPr>
        </p:nvSpPr>
        <p:spPr/>
        <p:txBody>
          <a:bodyPr/>
          <a:lstStyle/>
          <a:p>
            <a:fld id="{6465EA87-E410-4F80-ADF2-CB7FA663BAAD}" type="slidenum">
              <a:rPr lang="en-US" altLang="ro-RO" smtClean="0"/>
              <a:pPr/>
              <a:t>27</a:t>
            </a:fld>
            <a:endParaRPr lang="en-US" altLang="ro-RO"/>
          </a:p>
        </p:txBody>
      </p:sp>
    </p:spTree>
    <p:extLst>
      <p:ext uri="{BB962C8B-B14F-4D97-AF65-F5344CB8AC3E}">
        <p14:creationId xmlns:p14="http://schemas.microsoft.com/office/powerpoint/2010/main" val="171746135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7" name="Subtitle 2"/>
          <p:cNvSpPr>
            <a:spLocks noGrp="1"/>
          </p:cNvSpPr>
          <p:nvPr/>
        </p:nvSpPr>
        <p:spPr bwMode="auto">
          <a:xfrm>
            <a:off x="854015" y="879894"/>
            <a:ext cx="8627194" cy="55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r" defTabSz="457200" rtl="0" eaLnBrk="0" fontAlgn="base" hangingPunct="0">
              <a:spcBef>
                <a:spcPts val="1000"/>
              </a:spcBef>
              <a:spcAft>
                <a:spcPct val="0"/>
              </a:spcAft>
              <a:buClr>
                <a:schemeClr val="accent1"/>
              </a:buClr>
              <a:buSzPct val="80000"/>
              <a:buFont typeface="Wingdings 3" panose="05040102010807070707" pitchFamily="18" charset="2"/>
              <a:buNone/>
              <a:defRPr kern="1200">
                <a:solidFill>
                  <a:schemeClr val="tx1">
                    <a:lumMod val="50000"/>
                    <a:lumOff val="50000"/>
                  </a:schemeClr>
                </a:solidFill>
                <a:latin typeface="+mn-lt"/>
                <a:ea typeface="+mn-ea"/>
                <a:cs typeface="+mn-cs"/>
              </a:defRPr>
            </a:lvl1pPr>
            <a:lvl2pPr marL="4572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600" kern="1200">
                <a:solidFill>
                  <a:schemeClr val="tx1">
                    <a:tint val="75000"/>
                  </a:schemeClr>
                </a:solidFill>
                <a:latin typeface="+mn-lt"/>
                <a:ea typeface="+mn-ea"/>
                <a:cs typeface="+mn-cs"/>
              </a:defRPr>
            </a:lvl2pPr>
            <a:lvl3pPr marL="9144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400" kern="1200">
                <a:solidFill>
                  <a:schemeClr val="tx1">
                    <a:tint val="75000"/>
                  </a:schemeClr>
                </a:solidFill>
                <a:latin typeface="+mn-lt"/>
                <a:ea typeface="+mn-ea"/>
                <a:cs typeface="+mn-cs"/>
              </a:defRPr>
            </a:lvl3pPr>
            <a:lvl4pPr marL="13716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4pPr>
            <a:lvl5pPr marL="18288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defTabSz="914400">
              <a:lnSpc>
                <a:spcPct val="170000"/>
              </a:lnSpc>
              <a:spcBef>
                <a:spcPct val="0"/>
              </a:spcBef>
              <a:buClrTx/>
              <a:buSzTx/>
              <a:defRPr/>
            </a:pPr>
            <a:r>
              <a:rPr lang="en-US" altLang="en-US" sz="2400" dirty="0">
                <a:solidFill>
                  <a:schemeClr val="accent1"/>
                </a:solidFill>
              </a:rPr>
              <a:t>	</a:t>
            </a:r>
            <a:endParaRPr lang="ro-RO" altLang="en-US" sz="2400" dirty="0">
              <a:solidFill>
                <a:schemeClr val="accent1"/>
              </a:solidFill>
            </a:endParaRPr>
          </a:p>
          <a:p>
            <a:pPr algn="l" defTabSz="914400">
              <a:spcBef>
                <a:spcPct val="0"/>
              </a:spcBef>
              <a:buClrTx/>
              <a:buSzTx/>
              <a:defRPr/>
            </a:pPr>
            <a:endParaRPr lang="ro-RO" sz="2400" dirty="0">
              <a:solidFill>
                <a:schemeClr val="accent1"/>
              </a:solidFill>
            </a:endParaRPr>
          </a:p>
          <a:p>
            <a:pPr algn="l" defTabSz="914400">
              <a:spcBef>
                <a:spcPct val="0"/>
              </a:spcBef>
              <a:buClrTx/>
              <a:buSzTx/>
              <a:defRPr/>
            </a:pPr>
            <a:endParaRPr lang="en-US" sz="2100" dirty="0" smtClean="0">
              <a:solidFill>
                <a:schemeClr val="tx1"/>
              </a:solidFill>
            </a:endParaRPr>
          </a:p>
        </p:txBody>
      </p:sp>
      <p:sp>
        <p:nvSpPr>
          <p:cNvPr id="4" name="Rectangle 3"/>
          <p:cNvSpPr/>
          <p:nvPr/>
        </p:nvSpPr>
        <p:spPr>
          <a:xfrm>
            <a:off x="718464" y="1065911"/>
            <a:ext cx="8632630" cy="3231654"/>
          </a:xfrm>
          <a:prstGeom prst="rect">
            <a:avLst/>
          </a:prstGeom>
        </p:spPr>
        <p:txBody>
          <a:bodyPr wrap="square" anchor="t">
            <a:spAutoFit/>
          </a:bodyPr>
          <a:lstStyle/>
          <a:p>
            <a:r>
              <a:rPr lang="ro-RO" sz="1600" dirty="0" smtClean="0"/>
              <a:t>În activitatea de proiectare sunt sarcini ce pot fi realizate de tehnicieni cu pregătire medie (liceu sau școală tehnică).</a:t>
            </a:r>
          </a:p>
          <a:p>
            <a:r>
              <a:rPr lang="ro-RO" sz="1600" dirty="0" smtClean="0"/>
              <a:t>AICPS poate desfașura activități de parteneriat cu licee ce își doresc să ofere absolvenților lor această specializare:</a:t>
            </a:r>
          </a:p>
          <a:p>
            <a:pPr algn="ctr"/>
            <a:r>
              <a:rPr lang="ro-RO" sz="2000" dirty="0" smtClean="0"/>
              <a:t>Modelare virtuală 3D - BIM</a:t>
            </a: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600" dirty="0" smtClean="0">
              <a:solidFill>
                <a:srgbClr val="90C226"/>
              </a:solidFill>
            </a:endParaRPr>
          </a:p>
          <a:p>
            <a:endParaRPr lang="ro-RO" sz="1200" dirty="0"/>
          </a:p>
          <a:p>
            <a:endParaRPr lang="en-US" sz="1200" dirty="0" smtClean="0">
              <a:solidFill>
                <a:srgbClr val="90C226"/>
              </a:solidFill>
            </a:endParaRPr>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ro-RO" altLang="ro-RO" sz="2400" dirty="0" smtClean="0"/>
              <a:t>2’. Colaborare AICPS – Licee și școli profesionale</a:t>
            </a:r>
            <a:endParaRPr lang="en-US" altLang="ro-RO" sz="2400" dirty="0" smtClean="0"/>
          </a:p>
        </p:txBody>
      </p:sp>
      <p:sp>
        <p:nvSpPr>
          <p:cNvPr id="2" name="Slide Number Placeholder 1"/>
          <p:cNvSpPr>
            <a:spLocks noGrp="1"/>
          </p:cNvSpPr>
          <p:nvPr>
            <p:ph type="sldNum" sz="quarter" idx="12"/>
          </p:nvPr>
        </p:nvSpPr>
        <p:spPr/>
        <p:txBody>
          <a:bodyPr/>
          <a:lstStyle/>
          <a:p>
            <a:fld id="{6465EA87-E410-4F80-ADF2-CB7FA663BAAD}" type="slidenum">
              <a:rPr lang="en-US" altLang="ro-RO" smtClean="0"/>
              <a:pPr/>
              <a:t>28</a:t>
            </a:fld>
            <a:endParaRPr lang="en-US" altLang="ro-RO"/>
          </a:p>
        </p:txBody>
      </p:sp>
    </p:spTree>
    <p:extLst>
      <p:ext uri="{BB962C8B-B14F-4D97-AF65-F5344CB8AC3E}">
        <p14:creationId xmlns:p14="http://schemas.microsoft.com/office/powerpoint/2010/main" val="171746135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7" name="Subtitle 2"/>
          <p:cNvSpPr>
            <a:spLocks noGrp="1"/>
          </p:cNvSpPr>
          <p:nvPr/>
        </p:nvSpPr>
        <p:spPr bwMode="auto">
          <a:xfrm>
            <a:off x="854015" y="879894"/>
            <a:ext cx="8627194" cy="55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r" defTabSz="457200" rtl="0" eaLnBrk="0" fontAlgn="base" hangingPunct="0">
              <a:spcBef>
                <a:spcPts val="1000"/>
              </a:spcBef>
              <a:spcAft>
                <a:spcPct val="0"/>
              </a:spcAft>
              <a:buClr>
                <a:schemeClr val="accent1"/>
              </a:buClr>
              <a:buSzPct val="80000"/>
              <a:buFont typeface="Wingdings 3" panose="05040102010807070707" pitchFamily="18" charset="2"/>
              <a:buNone/>
              <a:defRPr kern="1200">
                <a:solidFill>
                  <a:schemeClr val="tx1">
                    <a:lumMod val="50000"/>
                    <a:lumOff val="50000"/>
                  </a:schemeClr>
                </a:solidFill>
                <a:latin typeface="+mn-lt"/>
                <a:ea typeface="+mn-ea"/>
                <a:cs typeface="+mn-cs"/>
              </a:defRPr>
            </a:lvl1pPr>
            <a:lvl2pPr marL="4572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600" kern="1200">
                <a:solidFill>
                  <a:schemeClr val="tx1">
                    <a:tint val="75000"/>
                  </a:schemeClr>
                </a:solidFill>
                <a:latin typeface="+mn-lt"/>
                <a:ea typeface="+mn-ea"/>
                <a:cs typeface="+mn-cs"/>
              </a:defRPr>
            </a:lvl2pPr>
            <a:lvl3pPr marL="9144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400" kern="1200">
                <a:solidFill>
                  <a:schemeClr val="tx1">
                    <a:tint val="75000"/>
                  </a:schemeClr>
                </a:solidFill>
                <a:latin typeface="+mn-lt"/>
                <a:ea typeface="+mn-ea"/>
                <a:cs typeface="+mn-cs"/>
              </a:defRPr>
            </a:lvl3pPr>
            <a:lvl4pPr marL="13716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4pPr>
            <a:lvl5pPr marL="18288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defTabSz="914400">
              <a:lnSpc>
                <a:spcPct val="170000"/>
              </a:lnSpc>
              <a:spcBef>
                <a:spcPct val="0"/>
              </a:spcBef>
              <a:buClrTx/>
              <a:buSzTx/>
              <a:defRPr/>
            </a:pPr>
            <a:r>
              <a:rPr lang="en-US" altLang="en-US" sz="2400" dirty="0">
                <a:solidFill>
                  <a:schemeClr val="accent1"/>
                </a:solidFill>
              </a:rPr>
              <a:t>	</a:t>
            </a:r>
            <a:endParaRPr lang="ro-RO" altLang="en-US" sz="2400" dirty="0">
              <a:solidFill>
                <a:schemeClr val="accent1"/>
              </a:solidFill>
            </a:endParaRPr>
          </a:p>
          <a:p>
            <a:pPr algn="l" defTabSz="914400">
              <a:spcBef>
                <a:spcPct val="0"/>
              </a:spcBef>
              <a:buClrTx/>
              <a:buSzTx/>
              <a:defRPr/>
            </a:pPr>
            <a:endParaRPr lang="ro-RO" sz="2400" dirty="0">
              <a:solidFill>
                <a:schemeClr val="accent1"/>
              </a:solidFill>
            </a:endParaRPr>
          </a:p>
          <a:p>
            <a:pPr algn="l" defTabSz="914400">
              <a:spcBef>
                <a:spcPct val="0"/>
              </a:spcBef>
              <a:buClrTx/>
              <a:buSzTx/>
              <a:defRPr/>
            </a:pPr>
            <a:endParaRPr lang="en-US" sz="2100" dirty="0" smtClean="0">
              <a:solidFill>
                <a:schemeClr val="tx1"/>
              </a:solidFill>
            </a:endParaRPr>
          </a:p>
        </p:txBody>
      </p:sp>
      <p:sp>
        <p:nvSpPr>
          <p:cNvPr id="4" name="Rectangle 3"/>
          <p:cNvSpPr/>
          <p:nvPr/>
        </p:nvSpPr>
        <p:spPr>
          <a:xfrm>
            <a:off x="701531" y="947378"/>
            <a:ext cx="8632630" cy="5755423"/>
          </a:xfrm>
          <a:prstGeom prst="rect">
            <a:avLst/>
          </a:prstGeom>
        </p:spPr>
        <p:txBody>
          <a:bodyPr wrap="square" anchor="t">
            <a:spAutoFit/>
          </a:bodyPr>
          <a:lstStyle/>
          <a:p>
            <a:r>
              <a:rPr lang="ro-RO" sz="1600" dirty="0" smtClean="0"/>
              <a:t>MDRAP</a:t>
            </a:r>
          </a:p>
          <a:p>
            <a:pPr marL="285750" indent="-285750">
              <a:buFontTx/>
              <a:buChar char="-"/>
            </a:pPr>
            <a:r>
              <a:rPr lang="ro-RO" sz="1600" dirty="0" smtClean="0"/>
              <a:t>AICPS are reprezentați în comisiile tehnice din minister (comisii de atestare, comitete tehnice);</a:t>
            </a:r>
          </a:p>
          <a:p>
            <a:pPr marL="342900" indent="-342900">
              <a:buFontTx/>
              <a:buChar char="-"/>
            </a:pPr>
            <a:r>
              <a:rPr lang="ro-RO" sz="1600" dirty="0" smtClean="0"/>
              <a:t>Reprezentații Asociației s-au întâlnit reprezentanți ai ministerului (+ISC) pentru consultări cu privire la revizuirea unor documente legislative;</a:t>
            </a:r>
          </a:p>
          <a:p>
            <a:pPr marL="342900" indent="-342900">
              <a:buFontTx/>
              <a:buChar char="-"/>
            </a:pPr>
            <a:r>
              <a:rPr lang="ro-RO" sz="1600" dirty="0" smtClean="0"/>
              <a:t>AICPS are reprezentanți desemnați pentru grupul de lucru din cadrul ministerului care vizează elaborarea unui Cod al Construcțiilor</a:t>
            </a:r>
          </a:p>
          <a:p>
            <a:endParaRPr lang="ro-RO" sz="1600" dirty="0" smtClean="0"/>
          </a:p>
          <a:p>
            <a:r>
              <a:rPr lang="ro-RO" sz="1600" dirty="0" smtClean="0"/>
              <a:t>ISC</a:t>
            </a:r>
          </a:p>
          <a:p>
            <a:r>
              <a:rPr lang="ro-RO" sz="1600" dirty="0" smtClean="0"/>
              <a:t>- Chiar în aceste zile AICPS a semnat un protocol cu ISC care privește constituirea unui grup de lucru comun care vizează modificările legislative;</a:t>
            </a:r>
          </a:p>
          <a:p>
            <a:pPr marL="285750" indent="-285750">
              <a:buFontTx/>
              <a:buChar char="-"/>
            </a:pPr>
            <a:r>
              <a:rPr lang="ro-RO" sz="1600" dirty="0" smtClean="0"/>
              <a:t>Vizăm extinderea scopului colaborării cu ISC, astfel încât reprezentanții ISC să fie ținuți la curent cu cerințele și așteptările ISC față de practica de proiectare; pe de altă parte AICPS va semnala ISC neconcordanțe în cerințele ISC la nivelul întregului teriotori; dorim ca fiecare documentație, sau fiecare acțiune de reprezentare la șantier să fie analizată unitar, indiferent de inspector, de județ, de tipul lucrării, de mărimea proiectului sau de mărimea și recunoaștere companiei de proiectare implicate ori a inginerului de proiect.</a:t>
            </a:r>
          </a:p>
          <a:p>
            <a:pPr marL="285750" indent="-285750">
              <a:buFontTx/>
              <a:buChar char="-"/>
            </a:pPr>
            <a:r>
              <a:rPr lang="ro-RO" sz="1600" dirty="0" smtClean="0"/>
              <a:t>Se propune ISC realizarea unui editorial în fiecare număr al revistei prin care specialiștii acestuia să expună aspecte deosebite întâlnite în procesul de avizare al proiectelor dar și în procesul de execuție, ca și modurile de rezolvare ale acestora identificate.</a:t>
            </a:r>
          </a:p>
          <a:p>
            <a:pPr marL="285750" indent="-285750">
              <a:buFontTx/>
              <a:buChar char="-"/>
            </a:pPr>
            <a:endParaRPr lang="ro-RO" sz="1600" dirty="0" smtClean="0"/>
          </a:p>
          <a:p>
            <a:endParaRPr lang="ro-RO" sz="1600" dirty="0"/>
          </a:p>
          <a:p>
            <a:r>
              <a:rPr lang="ro-RO" sz="1600" dirty="0" smtClean="0"/>
              <a:t>MT, MC, Primării, etc</a:t>
            </a:r>
            <a:endParaRPr lang="ro-RO" sz="2000" dirty="0" smtClean="0"/>
          </a:p>
        </p:txBody>
      </p:sp>
      <p:sp>
        <p:nvSpPr>
          <p:cNvPr id="9" name="Title 1"/>
          <p:cNvSpPr>
            <a:spLocks noGrp="1"/>
          </p:cNvSpPr>
          <p:nvPr/>
        </p:nvSpPr>
        <p:spPr bwMode="auto">
          <a:xfrm>
            <a:off x="671652" y="240248"/>
            <a:ext cx="8608309"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ro-RO" altLang="ro-RO" sz="2400" dirty="0"/>
              <a:t>3</a:t>
            </a:r>
            <a:r>
              <a:rPr lang="ro-RO" altLang="ro-RO" sz="2400" dirty="0" smtClean="0"/>
              <a:t>. Inițierea și întreținerea unor relații  cu autoritățile</a:t>
            </a:r>
            <a:endParaRPr lang="en-US" altLang="ro-RO" sz="2400" dirty="0" smtClean="0"/>
          </a:p>
        </p:txBody>
      </p:sp>
      <p:sp>
        <p:nvSpPr>
          <p:cNvPr id="2" name="Slide Number Placeholder 1"/>
          <p:cNvSpPr>
            <a:spLocks noGrp="1"/>
          </p:cNvSpPr>
          <p:nvPr>
            <p:ph type="sldNum" sz="quarter" idx="12"/>
          </p:nvPr>
        </p:nvSpPr>
        <p:spPr/>
        <p:txBody>
          <a:bodyPr/>
          <a:lstStyle/>
          <a:p>
            <a:fld id="{6465EA87-E410-4F80-ADF2-CB7FA663BAAD}" type="slidenum">
              <a:rPr lang="en-US" altLang="ro-RO" smtClean="0"/>
              <a:pPr/>
              <a:t>29</a:t>
            </a:fld>
            <a:endParaRPr lang="en-US" altLang="ro-RO"/>
          </a:p>
        </p:txBody>
      </p:sp>
    </p:spTree>
    <p:extLst>
      <p:ext uri="{BB962C8B-B14F-4D97-AF65-F5344CB8AC3E}">
        <p14:creationId xmlns:p14="http://schemas.microsoft.com/office/powerpoint/2010/main" val="27834322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7" name="Subtitle 2"/>
          <p:cNvSpPr>
            <a:spLocks noGrp="1"/>
          </p:cNvSpPr>
          <p:nvPr/>
        </p:nvSpPr>
        <p:spPr bwMode="auto">
          <a:xfrm>
            <a:off x="854015" y="879894"/>
            <a:ext cx="8627194" cy="55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lnSpcReduction="10000"/>
          </a:bodyPr>
          <a:lstStyle>
            <a:lvl1pPr marL="0" indent="0" algn="r" defTabSz="457200" rtl="0" eaLnBrk="0" fontAlgn="base" hangingPunct="0">
              <a:spcBef>
                <a:spcPts val="1000"/>
              </a:spcBef>
              <a:spcAft>
                <a:spcPct val="0"/>
              </a:spcAft>
              <a:buClr>
                <a:schemeClr val="accent1"/>
              </a:buClr>
              <a:buSzPct val="80000"/>
              <a:buFont typeface="Wingdings 3" panose="05040102010807070707" pitchFamily="18" charset="2"/>
              <a:buNone/>
              <a:defRPr kern="1200">
                <a:solidFill>
                  <a:schemeClr val="tx1">
                    <a:lumMod val="50000"/>
                    <a:lumOff val="50000"/>
                  </a:schemeClr>
                </a:solidFill>
                <a:latin typeface="+mn-lt"/>
                <a:ea typeface="+mn-ea"/>
                <a:cs typeface="+mn-cs"/>
              </a:defRPr>
            </a:lvl1pPr>
            <a:lvl2pPr marL="4572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600" kern="1200">
                <a:solidFill>
                  <a:schemeClr val="tx1">
                    <a:tint val="75000"/>
                  </a:schemeClr>
                </a:solidFill>
                <a:latin typeface="+mn-lt"/>
                <a:ea typeface="+mn-ea"/>
                <a:cs typeface="+mn-cs"/>
              </a:defRPr>
            </a:lvl2pPr>
            <a:lvl3pPr marL="9144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400" kern="1200">
                <a:solidFill>
                  <a:schemeClr val="tx1">
                    <a:tint val="75000"/>
                  </a:schemeClr>
                </a:solidFill>
                <a:latin typeface="+mn-lt"/>
                <a:ea typeface="+mn-ea"/>
                <a:cs typeface="+mn-cs"/>
              </a:defRPr>
            </a:lvl3pPr>
            <a:lvl4pPr marL="13716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4pPr>
            <a:lvl5pPr marL="18288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defTabSz="914400">
              <a:lnSpc>
                <a:spcPct val="170000"/>
              </a:lnSpc>
              <a:spcBef>
                <a:spcPct val="0"/>
              </a:spcBef>
              <a:buClrTx/>
              <a:buSzTx/>
              <a:defRPr/>
            </a:pPr>
            <a:r>
              <a:rPr lang="en-US" altLang="en-US" sz="2400" dirty="0">
                <a:solidFill>
                  <a:schemeClr val="accent1"/>
                </a:solidFill>
              </a:rPr>
              <a:t>	</a:t>
            </a:r>
            <a:endParaRPr lang="ro-RO" altLang="en-US" sz="2400" dirty="0">
              <a:solidFill>
                <a:schemeClr val="accent1"/>
              </a:solidFill>
            </a:endParaRPr>
          </a:p>
          <a:p>
            <a:pPr algn="l" defTabSz="914400">
              <a:spcBef>
                <a:spcPct val="0"/>
              </a:spcBef>
              <a:buClrTx/>
              <a:buSzTx/>
              <a:defRPr/>
            </a:pPr>
            <a:r>
              <a:rPr lang="ro-RO" sz="1600" dirty="0" smtClean="0">
                <a:solidFill>
                  <a:schemeClr val="tx1"/>
                </a:solidFill>
              </a:rPr>
              <a:t>Este vizată punerea la punct a unei relații de colaborare cu ceilalți “jucători” participanți la procesul de construire (ceilați proiectanți – arhitecți, instalatori, etc, antreprenori, constructori, specialiști RTE, diriginți de șantieri, etc) prin care să definim limitele drepturilor și reponsabilităților fiecăruia și apoi, să înțelegem care sunt interesele diecărei părți, să participăm în comun la procesele de revizuire a legilor în construcții, a codurilor de proiectare, să exprimăm și să susținem unitar puncte de vedere, amendamente sau chiar legi în fața autorităților.</a:t>
            </a:r>
          </a:p>
          <a:p>
            <a:pPr algn="l" defTabSz="914400">
              <a:spcBef>
                <a:spcPct val="0"/>
              </a:spcBef>
              <a:buClrTx/>
              <a:buSzTx/>
              <a:defRPr/>
            </a:pPr>
            <a:endParaRPr lang="ro-RO" sz="1600" dirty="0">
              <a:solidFill>
                <a:schemeClr val="tx1"/>
              </a:solidFill>
            </a:endParaRPr>
          </a:p>
          <a:p>
            <a:pPr algn="l" defTabSz="914400">
              <a:spcBef>
                <a:spcPct val="0"/>
              </a:spcBef>
              <a:buClrTx/>
              <a:buSzTx/>
              <a:defRPr/>
            </a:pPr>
            <a:r>
              <a:rPr lang="ro-RO" sz="1600" dirty="0" smtClean="0">
                <a:solidFill>
                  <a:schemeClr val="tx1"/>
                </a:solidFill>
              </a:rPr>
              <a:t>Este semnat un Protocol de colaborare (“Alianța pentru construcții durabile”) prin care în mod periodic se desfășoară întâlniri la nivelul conducerilor organizațiilor dar și a unor grupuri de lucru.</a:t>
            </a:r>
          </a:p>
          <a:p>
            <a:pPr algn="l" defTabSz="914400">
              <a:spcBef>
                <a:spcPct val="0"/>
              </a:spcBef>
              <a:buClrTx/>
              <a:buSzTx/>
              <a:defRPr/>
            </a:pPr>
            <a:endParaRPr lang="ro-RO" sz="1600" dirty="0">
              <a:solidFill>
                <a:schemeClr val="tx1"/>
              </a:solidFill>
            </a:endParaRPr>
          </a:p>
          <a:p>
            <a:pPr algn="l" defTabSz="914400">
              <a:spcBef>
                <a:spcPct val="0"/>
              </a:spcBef>
              <a:buClrTx/>
              <a:buSzTx/>
              <a:defRPr/>
            </a:pPr>
            <a:r>
              <a:rPr lang="ro-RO" sz="1600" dirty="0" smtClean="0">
                <a:solidFill>
                  <a:schemeClr val="tx1"/>
                </a:solidFill>
              </a:rPr>
              <a:t>În ultimul an au fost făcute în comun mai multe revizuiri ale unor acte normative ce se promovau sau urmează fă fie promovate. Au fost trimise autorităților puncte de vedere comune care conțineau observații, amendamente, propuneri sau chiar respingeri cu justificare lor.</a:t>
            </a:r>
          </a:p>
          <a:p>
            <a:pPr algn="l" defTabSz="914400">
              <a:spcBef>
                <a:spcPct val="0"/>
              </a:spcBef>
              <a:buClrTx/>
              <a:buSzTx/>
              <a:defRPr/>
            </a:pPr>
            <a:endParaRPr lang="ro-RO" sz="1600" dirty="0">
              <a:solidFill>
                <a:schemeClr val="tx1"/>
              </a:solidFill>
            </a:endParaRPr>
          </a:p>
          <a:p>
            <a:pPr algn="l" defTabSz="914400">
              <a:spcBef>
                <a:spcPct val="0"/>
              </a:spcBef>
              <a:buClrTx/>
              <a:buSzTx/>
              <a:defRPr/>
            </a:pPr>
            <a:r>
              <a:rPr lang="ro-RO" sz="1600" dirty="0" smtClean="0">
                <a:solidFill>
                  <a:schemeClr val="tx1"/>
                </a:solidFill>
              </a:rPr>
              <a:t>Se insistă pentru o participare pro-activă și nu reactivă la astfel de revizuiri.</a:t>
            </a:r>
          </a:p>
          <a:p>
            <a:pPr algn="l" defTabSz="914400">
              <a:spcBef>
                <a:spcPct val="0"/>
              </a:spcBef>
              <a:buClrTx/>
              <a:buSzTx/>
              <a:defRPr/>
            </a:pPr>
            <a:endParaRPr lang="ro-RO" sz="1600" dirty="0">
              <a:solidFill>
                <a:schemeClr val="tx1"/>
              </a:solidFill>
            </a:endParaRPr>
          </a:p>
          <a:p>
            <a:pPr algn="l" defTabSz="914400">
              <a:spcBef>
                <a:spcPct val="0"/>
              </a:spcBef>
              <a:buClrTx/>
              <a:buSzTx/>
              <a:defRPr/>
            </a:pPr>
            <a:r>
              <a:rPr lang="ro-RO" sz="1600" dirty="0" smtClean="0">
                <a:solidFill>
                  <a:schemeClr val="tx1"/>
                </a:solidFill>
              </a:rPr>
              <a:t>Se apreciază tot mai mult că pentru îmbunătățirea semnificativă a calității construirii, a procesului de autorizare ca și pentru însănătoșirea (dumping, concurență neloială, corupție) mediului din construcții este nevoie de o regândire globală a cadrului legislativ. </a:t>
            </a:r>
            <a:endParaRPr lang="ro-RO" sz="1600" dirty="0">
              <a:solidFill>
                <a:schemeClr val="tx1"/>
              </a:solidFill>
            </a:endParaRPr>
          </a:p>
          <a:p>
            <a:pPr algn="l" defTabSz="914400">
              <a:spcBef>
                <a:spcPct val="0"/>
              </a:spcBef>
              <a:buClrTx/>
              <a:buSzTx/>
              <a:defRPr/>
            </a:pPr>
            <a:endParaRPr lang="en-US" sz="2100" dirty="0" smtClean="0">
              <a:solidFill>
                <a:schemeClr val="tx1"/>
              </a:solidFill>
            </a:endParaRPr>
          </a:p>
        </p:txBody>
      </p:sp>
      <p:sp>
        <p:nvSpPr>
          <p:cNvPr id="9" name="Title 1"/>
          <p:cNvSpPr>
            <a:spLocks noGrp="1"/>
          </p:cNvSpPr>
          <p:nvPr/>
        </p:nvSpPr>
        <p:spPr bwMode="auto">
          <a:xfrm>
            <a:off x="671652" y="240247"/>
            <a:ext cx="8608309" cy="1334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ro-RO" altLang="ro-RO" sz="2400" dirty="0" smtClean="0"/>
              <a:t>4. Inițierea și întreținerea unor relații  cu Asociațiilele care reprezintă alte profesii implicate în procesul construirii</a:t>
            </a:r>
          </a:p>
          <a:p>
            <a:pPr algn="ctr" eaLnBrk="1" hangingPunct="1"/>
            <a:endParaRPr lang="en-US" altLang="ro-RO" sz="2400" dirty="0" smtClean="0"/>
          </a:p>
        </p:txBody>
      </p:sp>
      <p:sp>
        <p:nvSpPr>
          <p:cNvPr id="2" name="Slide Number Placeholder 1"/>
          <p:cNvSpPr>
            <a:spLocks noGrp="1"/>
          </p:cNvSpPr>
          <p:nvPr>
            <p:ph type="sldNum" sz="quarter" idx="12"/>
          </p:nvPr>
        </p:nvSpPr>
        <p:spPr/>
        <p:txBody>
          <a:bodyPr/>
          <a:lstStyle/>
          <a:p>
            <a:fld id="{6465EA87-E410-4F80-ADF2-CB7FA663BAAD}" type="slidenum">
              <a:rPr lang="en-US" altLang="ro-RO" smtClean="0"/>
              <a:pPr/>
              <a:t>30</a:t>
            </a:fld>
            <a:endParaRPr lang="en-US" altLang="ro-RO"/>
          </a:p>
        </p:txBody>
      </p:sp>
    </p:spTree>
    <p:extLst>
      <p:ext uri="{BB962C8B-B14F-4D97-AF65-F5344CB8AC3E}">
        <p14:creationId xmlns:p14="http://schemas.microsoft.com/office/powerpoint/2010/main" val="400257850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80997" y="10501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7" name="Subtitle 2"/>
          <p:cNvSpPr>
            <a:spLocks noGrp="1"/>
          </p:cNvSpPr>
          <p:nvPr/>
        </p:nvSpPr>
        <p:spPr bwMode="auto">
          <a:xfrm>
            <a:off x="854015" y="879894"/>
            <a:ext cx="8627194" cy="55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r" defTabSz="457200" rtl="0" eaLnBrk="0" fontAlgn="base" hangingPunct="0">
              <a:spcBef>
                <a:spcPts val="1000"/>
              </a:spcBef>
              <a:spcAft>
                <a:spcPct val="0"/>
              </a:spcAft>
              <a:buClr>
                <a:schemeClr val="accent1"/>
              </a:buClr>
              <a:buSzPct val="80000"/>
              <a:buFont typeface="Wingdings 3" panose="05040102010807070707" pitchFamily="18" charset="2"/>
              <a:buNone/>
              <a:defRPr kern="1200">
                <a:solidFill>
                  <a:schemeClr val="tx1">
                    <a:lumMod val="50000"/>
                    <a:lumOff val="50000"/>
                  </a:schemeClr>
                </a:solidFill>
                <a:latin typeface="+mn-lt"/>
                <a:ea typeface="+mn-ea"/>
                <a:cs typeface="+mn-cs"/>
              </a:defRPr>
            </a:lvl1pPr>
            <a:lvl2pPr marL="4572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600" kern="1200">
                <a:solidFill>
                  <a:schemeClr val="tx1">
                    <a:tint val="75000"/>
                  </a:schemeClr>
                </a:solidFill>
                <a:latin typeface="+mn-lt"/>
                <a:ea typeface="+mn-ea"/>
                <a:cs typeface="+mn-cs"/>
              </a:defRPr>
            </a:lvl2pPr>
            <a:lvl3pPr marL="9144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400" kern="1200">
                <a:solidFill>
                  <a:schemeClr val="tx1">
                    <a:tint val="75000"/>
                  </a:schemeClr>
                </a:solidFill>
                <a:latin typeface="+mn-lt"/>
                <a:ea typeface="+mn-ea"/>
                <a:cs typeface="+mn-cs"/>
              </a:defRPr>
            </a:lvl3pPr>
            <a:lvl4pPr marL="13716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4pPr>
            <a:lvl5pPr marL="18288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defTabSz="914400">
              <a:lnSpc>
                <a:spcPct val="170000"/>
              </a:lnSpc>
              <a:spcBef>
                <a:spcPct val="0"/>
              </a:spcBef>
              <a:buClrTx/>
              <a:buSzTx/>
              <a:defRPr/>
            </a:pPr>
            <a:r>
              <a:rPr lang="en-US" altLang="en-US" sz="2400" dirty="0">
                <a:solidFill>
                  <a:schemeClr val="accent1"/>
                </a:solidFill>
              </a:rPr>
              <a:t>	</a:t>
            </a:r>
            <a:endParaRPr lang="ro-RO" altLang="en-US" sz="2400" dirty="0">
              <a:solidFill>
                <a:schemeClr val="accent1"/>
              </a:solidFill>
            </a:endParaRPr>
          </a:p>
          <a:p>
            <a:pPr algn="l" defTabSz="914400">
              <a:spcBef>
                <a:spcPct val="0"/>
              </a:spcBef>
              <a:buClrTx/>
              <a:buSzTx/>
              <a:defRPr/>
            </a:pPr>
            <a:r>
              <a:rPr lang="ro-RO" sz="1600" dirty="0" smtClean="0">
                <a:solidFill>
                  <a:schemeClr val="tx1"/>
                </a:solidFill>
              </a:rPr>
              <a:t>Una din sarcinile importnate pentru activitatea Comitetului Executiv (sub supervizarea și aprobarea Consiliului de conducere) este construirea unei strategii care să includă căi de atragere a unor sponsori puternici (mari antreprenori de construcții, dar nu numai), modalități de colaborare de tip win-win (noi am putea oferi reclamă, servicii de consultanță din partea AICPS, consultață tehnică)</a:t>
            </a:r>
            <a:endParaRPr lang="en-US" sz="2100" dirty="0" smtClean="0">
              <a:solidFill>
                <a:schemeClr val="tx1"/>
              </a:solidFill>
            </a:endParaRPr>
          </a:p>
        </p:txBody>
      </p:sp>
      <p:sp>
        <p:nvSpPr>
          <p:cNvPr id="9" name="Title 1"/>
          <p:cNvSpPr>
            <a:spLocks noGrp="1"/>
          </p:cNvSpPr>
          <p:nvPr/>
        </p:nvSpPr>
        <p:spPr bwMode="auto">
          <a:xfrm>
            <a:off x="671652" y="240247"/>
            <a:ext cx="8608309" cy="1334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ro-RO" altLang="ro-RO" sz="2400" dirty="0"/>
              <a:t>5</a:t>
            </a:r>
            <a:r>
              <a:rPr lang="ro-RO" altLang="ro-RO" sz="2400" dirty="0" smtClean="0"/>
              <a:t>. ATRAGEREA DE SPONSORI PUTERNICI</a:t>
            </a:r>
          </a:p>
          <a:p>
            <a:pPr algn="ctr" eaLnBrk="1" hangingPunct="1"/>
            <a:endParaRPr lang="en-US" altLang="ro-RO" sz="2400" dirty="0" smtClean="0"/>
          </a:p>
        </p:txBody>
      </p:sp>
      <p:sp>
        <p:nvSpPr>
          <p:cNvPr id="2" name="Slide Number Placeholder 1"/>
          <p:cNvSpPr>
            <a:spLocks noGrp="1"/>
          </p:cNvSpPr>
          <p:nvPr>
            <p:ph type="sldNum" sz="quarter" idx="12"/>
          </p:nvPr>
        </p:nvSpPr>
        <p:spPr/>
        <p:txBody>
          <a:bodyPr/>
          <a:lstStyle/>
          <a:p>
            <a:fld id="{6465EA87-E410-4F80-ADF2-CB7FA663BAAD}" type="slidenum">
              <a:rPr lang="en-US" altLang="ro-RO" smtClean="0"/>
              <a:pPr/>
              <a:t>31</a:t>
            </a:fld>
            <a:endParaRPr lang="en-US" altLang="ro-RO"/>
          </a:p>
        </p:txBody>
      </p:sp>
    </p:spTree>
    <p:extLst>
      <p:ext uri="{BB962C8B-B14F-4D97-AF65-F5344CB8AC3E}">
        <p14:creationId xmlns:p14="http://schemas.microsoft.com/office/powerpoint/2010/main" val="385439216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1065664" y="745347"/>
            <a:ext cx="8359775" cy="952458"/>
          </a:xfrm>
        </p:spPr>
        <p:txBody>
          <a:bodyPr/>
          <a:lstStyle/>
          <a:p>
            <a:pPr eaLnBrk="1" hangingPunct="1"/>
            <a:r>
              <a:rPr lang="en-US" altLang="ro-RO" dirty="0" smtClean="0"/>
              <a:t> </a:t>
            </a:r>
          </a:p>
        </p:txBody>
      </p:sp>
      <p:sp>
        <p:nvSpPr>
          <p:cNvPr id="6" name="Title 1"/>
          <p:cNvSpPr>
            <a:spLocks noGrp="1"/>
          </p:cNvSpPr>
          <p:nvPr/>
        </p:nvSpPr>
        <p:spPr bwMode="auto">
          <a:xfrm>
            <a:off x="2433428" y="249267"/>
            <a:ext cx="5530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endParaRPr lang="en-US" altLang="ro-RO" sz="3200" dirty="0" smtClean="0"/>
          </a:p>
        </p:txBody>
      </p:sp>
      <p:sp>
        <p:nvSpPr>
          <p:cNvPr id="7" name="Subtitle 2"/>
          <p:cNvSpPr>
            <a:spLocks noGrp="1"/>
          </p:cNvSpPr>
          <p:nvPr/>
        </p:nvSpPr>
        <p:spPr bwMode="auto">
          <a:xfrm>
            <a:off x="854015" y="879894"/>
            <a:ext cx="8627194" cy="55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r" defTabSz="457200" rtl="0" eaLnBrk="0" fontAlgn="base" hangingPunct="0">
              <a:spcBef>
                <a:spcPts val="1000"/>
              </a:spcBef>
              <a:spcAft>
                <a:spcPct val="0"/>
              </a:spcAft>
              <a:buClr>
                <a:schemeClr val="accent1"/>
              </a:buClr>
              <a:buSzPct val="80000"/>
              <a:buFont typeface="Wingdings 3" panose="05040102010807070707" pitchFamily="18" charset="2"/>
              <a:buNone/>
              <a:defRPr kern="1200">
                <a:solidFill>
                  <a:schemeClr val="tx1">
                    <a:lumMod val="50000"/>
                    <a:lumOff val="50000"/>
                  </a:schemeClr>
                </a:solidFill>
                <a:latin typeface="+mn-lt"/>
                <a:ea typeface="+mn-ea"/>
                <a:cs typeface="+mn-cs"/>
              </a:defRPr>
            </a:lvl1pPr>
            <a:lvl2pPr marL="4572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600" kern="1200">
                <a:solidFill>
                  <a:schemeClr val="tx1">
                    <a:tint val="75000"/>
                  </a:schemeClr>
                </a:solidFill>
                <a:latin typeface="+mn-lt"/>
                <a:ea typeface="+mn-ea"/>
                <a:cs typeface="+mn-cs"/>
              </a:defRPr>
            </a:lvl2pPr>
            <a:lvl3pPr marL="9144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400" kern="1200">
                <a:solidFill>
                  <a:schemeClr val="tx1">
                    <a:tint val="75000"/>
                  </a:schemeClr>
                </a:solidFill>
                <a:latin typeface="+mn-lt"/>
                <a:ea typeface="+mn-ea"/>
                <a:cs typeface="+mn-cs"/>
              </a:defRPr>
            </a:lvl3pPr>
            <a:lvl4pPr marL="13716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4pPr>
            <a:lvl5pPr marL="1828800" indent="0" algn="ctr" defTabSz="457200" rtl="0" eaLnBrk="0" fontAlgn="base" hangingPunct="0">
              <a:spcBef>
                <a:spcPts val="1000"/>
              </a:spcBef>
              <a:spcAft>
                <a:spcPct val="0"/>
              </a:spcAft>
              <a:buClr>
                <a:schemeClr val="accent1"/>
              </a:buClr>
              <a:buSzPct val="80000"/>
              <a:buFont typeface="Wingdings 3" panose="050401020108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defTabSz="914400">
              <a:lnSpc>
                <a:spcPct val="170000"/>
              </a:lnSpc>
              <a:spcBef>
                <a:spcPct val="0"/>
              </a:spcBef>
              <a:buClrTx/>
              <a:buSzTx/>
              <a:defRPr/>
            </a:pPr>
            <a:r>
              <a:rPr lang="en-US" altLang="en-US" sz="2400" dirty="0">
                <a:solidFill>
                  <a:schemeClr val="accent1"/>
                </a:solidFill>
              </a:rPr>
              <a:t>	</a:t>
            </a:r>
            <a:endParaRPr lang="ro-RO" altLang="en-US" sz="2400" dirty="0">
              <a:solidFill>
                <a:schemeClr val="accent1"/>
              </a:solidFill>
            </a:endParaRPr>
          </a:p>
        </p:txBody>
      </p:sp>
      <p:sp>
        <p:nvSpPr>
          <p:cNvPr id="9" name="Title 1"/>
          <p:cNvSpPr>
            <a:spLocks noGrp="1"/>
          </p:cNvSpPr>
          <p:nvPr/>
        </p:nvSpPr>
        <p:spPr bwMode="auto">
          <a:xfrm>
            <a:off x="967986" y="2839514"/>
            <a:ext cx="8608309" cy="1334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1" hangingPunct="1"/>
            <a:r>
              <a:rPr lang="ro-RO" altLang="ro-RO" sz="7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Vă mulțumesc!</a:t>
            </a:r>
          </a:p>
          <a:p>
            <a:pPr algn="ctr" eaLnBrk="1" hangingPunct="1"/>
            <a:endParaRPr lang="en-US" altLang="ro-RO" sz="2400" dirty="0" smtClean="0"/>
          </a:p>
        </p:txBody>
      </p:sp>
      <p:sp>
        <p:nvSpPr>
          <p:cNvPr id="2" name="Slide Number Placeholder 1"/>
          <p:cNvSpPr>
            <a:spLocks noGrp="1"/>
          </p:cNvSpPr>
          <p:nvPr>
            <p:ph type="sldNum" sz="quarter" idx="12"/>
          </p:nvPr>
        </p:nvSpPr>
        <p:spPr/>
        <p:txBody>
          <a:bodyPr/>
          <a:lstStyle/>
          <a:p>
            <a:fld id="{6465EA87-E410-4F80-ADF2-CB7FA663BAAD}" type="slidenum">
              <a:rPr lang="en-US" altLang="ro-RO" smtClean="0"/>
              <a:pPr/>
              <a:t>32</a:t>
            </a:fld>
            <a:endParaRPr lang="en-US" altLang="ro-RO"/>
          </a:p>
        </p:txBody>
      </p:sp>
    </p:spTree>
    <p:extLst>
      <p:ext uri="{BB962C8B-B14F-4D97-AF65-F5344CB8AC3E}">
        <p14:creationId xmlns:p14="http://schemas.microsoft.com/office/powerpoint/2010/main" val="66745327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Facet</Template>
  <TotalTime>1512</TotalTime>
  <Words>4641</Words>
  <Application>Microsoft Macintosh PowerPoint</Application>
  <PresentationFormat>Custom</PresentationFormat>
  <Paragraphs>557</Paragraphs>
  <Slides>32</Slides>
  <Notes>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Facet</vt:lpstr>
      <vt:lpstr>AICPS astăzi</vt:lpstr>
      <vt:lpstr>Rolul/Scopul AICPS:</vt:lpstr>
      <vt:lpstr>Sprijin pentru specialiști:</vt:lpstr>
      <vt:lpstr>Sprijin pentru birourile de proiectare:</vt:lpstr>
      <vt:lpstr>Sprijin pentru investitori:</vt:lpstr>
      <vt:lpstr>Legea 200-2004 – prevederi pt profesia reglementată:</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Sedința Consiliului de Conducere Extins AICPS</dc:title>
  <dc:creator>Mihai</dc:creator>
  <cp:lastModifiedBy>Dragos MARCU</cp:lastModifiedBy>
  <cp:revision>125</cp:revision>
  <cp:lastPrinted>2016-05-26T13:18:18Z</cp:lastPrinted>
  <dcterms:created xsi:type="dcterms:W3CDTF">2015-11-12T10:43:41Z</dcterms:created>
  <dcterms:modified xsi:type="dcterms:W3CDTF">2016-06-02T13:17:55Z</dcterms:modified>
</cp:coreProperties>
</file>