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1" r:id="rId4"/>
    <p:sldId id="272" r:id="rId5"/>
    <p:sldId id="266" r:id="rId6"/>
    <p:sldId id="273" r:id="rId7"/>
    <p:sldId id="278" r:id="rId8"/>
    <p:sldId id="276" r:id="rId9"/>
    <p:sldId id="260" r:id="rId10"/>
    <p:sldId id="275" r:id="rId11"/>
    <p:sldId id="265" r:id="rId12"/>
    <p:sldId id="274" r:id="rId13"/>
    <p:sldId id="277" r:id="rId14"/>
  </p:sldIdLst>
  <p:sldSz cx="12192000" cy="6858000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D4F2F-237F-4A6D-A7D3-BD614AD44A30}" type="datetimeFigureOut">
              <a:rPr lang="ro-RO" smtClean="0"/>
              <a:t>27.05.2016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7B800-DC1C-48B3-A21C-0038B542EC7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450544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D4F2F-237F-4A6D-A7D3-BD614AD44A30}" type="datetimeFigureOut">
              <a:rPr lang="ro-RO" smtClean="0"/>
              <a:t>27.05.2016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7B800-DC1C-48B3-A21C-0038B542EC7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217600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D4F2F-237F-4A6D-A7D3-BD614AD44A30}" type="datetimeFigureOut">
              <a:rPr lang="ro-RO" smtClean="0"/>
              <a:t>27.05.2016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7B800-DC1C-48B3-A21C-0038B542EC7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078537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D4F2F-237F-4A6D-A7D3-BD614AD44A30}" type="datetimeFigureOut">
              <a:rPr lang="ro-RO" smtClean="0"/>
              <a:t>27.05.2016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7B800-DC1C-48B3-A21C-0038B542EC7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72223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D4F2F-237F-4A6D-A7D3-BD614AD44A30}" type="datetimeFigureOut">
              <a:rPr lang="ro-RO" smtClean="0"/>
              <a:t>27.05.2016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7B800-DC1C-48B3-A21C-0038B542EC7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566325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D4F2F-237F-4A6D-A7D3-BD614AD44A30}" type="datetimeFigureOut">
              <a:rPr lang="ro-RO" smtClean="0"/>
              <a:t>27.05.2016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7B800-DC1C-48B3-A21C-0038B542EC7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198792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D4F2F-237F-4A6D-A7D3-BD614AD44A30}" type="datetimeFigureOut">
              <a:rPr lang="ro-RO" smtClean="0"/>
              <a:t>27.05.2016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7B800-DC1C-48B3-A21C-0038B542EC7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242961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D4F2F-237F-4A6D-A7D3-BD614AD44A30}" type="datetimeFigureOut">
              <a:rPr lang="ro-RO" smtClean="0"/>
              <a:t>27.05.2016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7B800-DC1C-48B3-A21C-0038B542EC7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486930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D4F2F-237F-4A6D-A7D3-BD614AD44A30}" type="datetimeFigureOut">
              <a:rPr lang="ro-RO" smtClean="0"/>
              <a:t>27.05.2016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7B800-DC1C-48B3-A21C-0038B542EC7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533413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D4F2F-237F-4A6D-A7D3-BD614AD44A30}" type="datetimeFigureOut">
              <a:rPr lang="ro-RO" smtClean="0"/>
              <a:t>27.05.2016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7B800-DC1C-48B3-A21C-0038B542EC7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927744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D4F2F-237F-4A6D-A7D3-BD614AD44A30}" type="datetimeFigureOut">
              <a:rPr lang="ro-RO" smtClean="0"/>
              <a:t>27.05.2016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7B800-DC1C-48B3-A21C-0038B542EC7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812517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FD4F2F-237F-4A6D-A7D3-BD614AD44A30}" type="datetimeFigureOut">
              <a:rPr lang="ro-RO" smtClean="0"/>
              <a:t>27.05.2016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7B800-DC1C-48B3-A21C-0038B542EC7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715351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38514" y="589643"/>
            <a:ext cx="9144000" cy="3230563"/>
          </a:xfrm>
        </p:spPr>
        <p:txBody>
          <a:bodyPr>
            <a:normAutofit fontScale="90000"/>
          </a:bodyPr>
          <a:lstStyle/>
          <a:p>
            <a:r>
              <a:rPr lang="ro-RO" b="1" dirty="0">
                <a:solidFill>
                  <a:srgbClr val="0070C0"/>
                </a:solidFill>
              </a:rPr>
              <a:t>Incertitudini </a:t>
            </a:r>
            <a:r>
              <a:rPr lang="ro-RO" b="1" dirty="0" smtClean="0">
                <a:solidFill>
                  <a:srgbClr val="0070C0"/>
                </a:solidFill>
              </a:rPr>
              <a:t>și </a:t>
            </a:r>
            <a:r>
              <a:rPr lang="ro-RO" b="1" dirty="0" err="1" smtClean="0">
                <a:solidFill>
                  <a:srgbClr val="0070C0"/>
                </a:solidFill>
              </a:rPr>
              <a:t>responsabilităț</a:t>
            </a:r>
            <a:r>
              <a:rPr lang="en-US" b="1" dirty="0" err="1" smtClean="0">
                <a:solidFill>
                  <a:srgbClr val="0070C0"/>
                </a:solidFill>
              </a:rPr>
              <a:t>i</a:t>
            </a:r>
            <a:r>
              <a:rPr lang="ro-RO" b="1" dirty="0" smtClean="0">
                <a:solidFill>
                  <a:srgbClr val="0070C0"/>
                </a:solidFill>
              </a:rPr>
              <a:t> </a:t>
            </a:r>
            <a:r>
              <a:rPr lang="en-US" b="1" dirty="0" smtClean="0">
                <a:solidFill>
                  <a:srgbClr val="0070C0"/>
                </a:solidFill>
              </a:rPr>
              <a:t>ale</a:t>
            </a:r>
            <a:r>
              <a:rPr lang="ro-RO" b="1" dirty="0" smtClean="0">
                <a:solidFill>
                  <a:srgbClr val="0070C0"/>
                </a:solidFill>
              </a:rPr>
              <a:t> ingineri</a:t>
            </a:r>
            <a:r>
              <a:rPr lang="en-US" b="1" dirty="0" err="1" smtClean="0">
                <a:solidFill>
                  <a:srgbClr val="0070C0"/>
                </a:solidFill>
              </a:rPr>
              <a:t>lor</a:t>
            </a:r>
            <a:r>
              <a:rPr lang="ro-RO" b="1" dirty="0" smtClean="0">
                <a:solidFill>
                  <a:srgbClr val="0070C0"/>
                </a:solidFill>
              </a:rPr>
              <a:t> constructori</a:t>
            </a:r>
            <a:r>
              <a:rPr lang="en-US" b="1" dirty="0" smtClean="0">
                <a:solidFill>
                  <a:srgbClr val="0070C0"/>
                </a:solidFill>
              </a:rPr>
              <a:t>,</a:t>
            </a:r>
            <a:r>
              <a:rPr lang="ro-RO" b="1" dirty="0" smtClean="0">
                <a:solidFill>
                  <a:srgbClr val="0070C0"/>
                </a:solidFill>
              </a:rPr>
              <a:t> </a:t>
            </a:r>
            <a:r>
              <a:rPr lang="ro-RO" b="1" dirty="0">
                <a:solidFill>
                  <a:srgbClr val="0070C0"/>
                </a:solidFill>
              </a:rPr>
              <a:t>privind riscul seismic pentru oameni </a:t>
            </a:r>
            <a:r>
              <a:rPr lang="ro-RO" b="1" dirty="0" smtClean="0">
                <a:solidFill>
                  <a:srgbClr val="0070C0"/>
                </a:solidFill>
              </a:rPr>
              <a:t>și construcții.</a:t>
            </a:r>
            <a:endParaRPr lang="ro-RO" dirty="0">
              <a:solidFill>
                <a:srgbClr val="0070C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92200" y="3924300"/>
            <a:ext cx="10337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o-RO" sz="24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Mircea Mironescu, Adrian Mircea Stănescu, Teodor </a:t>
            </a:r>
            <a:r>
              <a:rPr lang="ro-RO" sz="2400" b="1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Brotea</a:t>
            </a:r>
            <a:r>
              <a:rPr lang="ro-RO" sz="24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, Radu Comănescu, Daniel Purdea, Mircea Vlad Stănescu </a:t>
            </a:r>
            <a:endParaRPr lang="en-US" sz="2400" b="1" dirty="0" smtClean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ro-RO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Miro </a:t>
            </a:r>
            <a:r>
              <a:rPr lang="ro-RO" sz="24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Grup SRL, </a:t>
            </a:r>
            <a:r>
              <a:rPr lang="ro-RO" sz="2400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office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@</a:t>
            </a:r>
            <a:r>
              <a:rPr lang="ro-RO" sz="24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mirogrup.ro</a:t>
            </a:r>
            <a:endParaRPr lang="ro-RO" sz="24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74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89730" y="114300"/>
            <a:ext cx="3892913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67231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297" y="528108"/>
            <a:ext cx="3856037" cy="5752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896" y="741611"/>
            <a:ext cx="5159903" cy="5325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3460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586" y="140230"/>
            <a:ext cx="8638614" cy="2619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587" y="2759307"/>
            <a:ext cx="7250080" cy="4008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6152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800" y="241300"/>
            <a:ext cx="5462308" cy="3232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534" y="3207444"/>
            <a:ext cx="6171040" cy="3000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2861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15" y="192344"/>
            <a:ext cx="4126970" cy="295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100" y="3270323"/>
            <a:ext cx="4110037" cy="3034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263" y="2784072"/>
            <a:ext cx="3174225" cy="3806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040" y="2389283"/>
            <a:ext cx="3093720" cy="3953256"/>
          </a:xfrm>
          <a:prstGeom prst="rect">
            <a:avLst/>
          </a:prstGeom>
        </p:spPr>
      </p:pic>
      <p:pic>
        <p:nvPicPr>
          <p:cNvPr id="102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263" y="236633"/>
            <a:ext cx="2466975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7916" y="286390"/>
            <a:ext cx="3199184" cy="2068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6863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51" y="0"/>
            <a:ext cx="2609098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023" y="160020"/>
            <a:ext cx="4703680" cy="19862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649" y="2233930"/>
            <a:ext cx="4140400" cy="23901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0476" y="3619499"/>
            <a:ext cx="3925824" cy="3081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714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302" y="327167"/>
            <a:ext cx="3652012" cy="26553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991" y="2982468"/>
            <a:ext cx="3639323" cy="34818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45" y="2868168"/>
            <a:ext cx="4528130" cy="3469132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5940" y="210121"/>
            <a:ext cx="3314979" cy="234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50919" y="327166"/>
            <a:ext cx="3121381" cy="2229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85154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599" y="252323"/>
            <a:ext cx="4279901" cy="2733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599" y="3428385"/>
            <a:ext cx="4279901" cy="2642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410" y="113423"/>
            <a:ext cx="5701326" cy="264905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2929" y="2774779"/>
            <a:ext cx="2593450" cy="40394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100" y="2736772"/>
            <a:ext cx="3603768" cy="2012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0" y="4749492"/>
            <a:ext cx="2430540" cy="205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097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" y="407924"/>
            <a:ext cx="5182616" cy="34384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084" y="2871724"/>
            <a:ext cx="5689091" cy="350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763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87" y="152400"/>
            <a:ext cx="6066649" cy="29987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014" y="3537204"/>
            <a:ext cx="3236976" cy="26944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393" y="4133908"/>
            <a:ext cx="6374007" cy="25457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979" y="152400"/>
            <a:ext cx="2729432" cy="3981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256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75" y="217932"/>
            <a:ext cx="3209925" cy="27310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232" y="4039052"/>
            <a:ext cx="4563135" cy="21599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800" y="217932"/>
            <a:ext cx="3361944" cy="37825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544" y="2366322"/>
            <a:ext cx="4064089" cy="40873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672" y="217932"/>
            <a:ext cx="2679834" cy="214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69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3082925"/>
            <a:ext cx="10515600" cy="61277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o-RO" sz="4000" dirty="0" smtClean="0">
                <a:solidFill>
                  <a:srgbClr val="0070C0"/>
                </a:solidFill>
              </a:rPr>
              <a:t>Vă mulțumim pentru atenția acordată!</a:t>
            </a:r>
            <a:endParaRPr lang="ro-RO" sz="4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0192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49</Words>
  <Application>Microsoft Office PowerPoint</Application>
  <PresentationFormat>Widescreen</PresentationFormat>
  <Paragraphs>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Office Theme</vt:lpstr>
      <vt:lpstr>Incertitudini și responsabilități ale inginerilor constructori, privind riscul seismic pentru oameni și construcții.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Incertitudini si responsabilitate pentru inginerii constructori privind riscul seismic pentru oameni si constructii</dc:title>
  <dc:creator>Radu Comanescu</dc:creator>
  <cp:lastModifiedBy>Radu Comanescu</cp:lastModifiedBy>
  <cp:revision>23</cp:revision>
  <dcterms:created xsi:type="dcterms:W3CDTF">2016-03-03T11:45:41Z</dcterms:created>
  <dcterms:modified xsi:type="dcterms:W3CDTF">2016-05-27T08:29:28Z</dcterms:modified>
</cp:coreProperties>
</file>